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9" r:id="rId2"/>
    <p:sldId id="610" r:id="rId3"/>
    <p:sldId id="616" r:id="rId4"/>
    <p:sldId id="604" r:id="rId5"/>
    <p:sldId id="565" r:id="rId6"/>
    <p:sldId id="588" r:id="rId7"/>
    <p:sldId id="612" r:id="rId8"/>
    <p:sldId id="594" r:id="rId9"/>
    <p:sldId id="571" r:id="rId10"/>
    <p:sldId id="620" r:id="rId11"/>
    <p:sldId id="607" r:id="rId12"/>
    <p:sldId id="626" r:id="rId13"/>
    <p:sldId id="622" r:id="rId14"/>
    <p:sldId id="635" r:id="rId15"/>
    <p:sldId id="586" r:id="rId16"/>
    <p:sldId id="606" r:id="rId17"/>
    <p:sldId id="632" r:id="rId18"/>
    <p:sldId id="634" r:id="rId19"/>
    <p:sldId id="613" r:id="rId20"/>
    <p:sldId id="637" r:id="rId21"/>
    <p:sldId id="638" r:id="rId22"/>
    <p:sldId id="5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737"/>
    <a:srgbClr val="E31837"/>
    <a:srgbClr val="E57300"/>
    <a:srgbClr val="FFCC00"/>
    <a:srgbClr val="4B8BC4"/>
    <a:srgbClr val="44693D"/>
    <a:srgbClr val="FFAE00"/>
    <a:srgbClr val="6BA539"/>
    <a:srgbClr val="FFCC33"/>
    <a:srgbClr val="444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3052" autoAdjust="0"/>
  </p:normalViewPr>
  <p:slideViewPr>
    <p:cSldViewPr snapToGrid="0" snapToObjects="1">
      <p:cViewPr>
        <p:scale>
          <a:sx n="90" d="100"/>
          <a:sy n="90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_Beaman\Desktop\Graphs%20for%20Turkey%20Presentation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_Beaman\Desktop\Graphs%20for%20Turkey%20Presentatio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IP%20week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US%20oil%20rig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US%20oil%20rig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_hanley\Downloads\Production_of_Crude_Oil__NGPL__and_Other_Liquids_(Thousand_Barrels_Per_Day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US%20oil%20rig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US%20oil%20rig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US%20oil%20rig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01FIL503\LNEdit_Share\PriceGroup\Orkhan\Jorge\For%20Presentations\General\IP%20wee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2108486439195"/>
          <c:y val="5.1400554097404488E-2"/>
          <c:w val="0.84314282589676304"/>
          <c:h val="0.711476461005580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Dated Brent, $/b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trendline>
            <c:trendlineType val="poly"/>
            <c:order val="2"/>
            <c:dispRSqr val="0"/>
            <c:dispEq val="0"/>
          </c:trendline>
          <c:cat>
            <c:numRef>
              <c:f>Sheet1!$A$2:$A$2504</c:f>
              <c:numCache>
                <c:formatCode>m/d/yyyy</c:formatCode>
                <c:ptCount val="2503"/>
                <c:pt idx="0">
                  <c:v>38637</c:v>
                </c:pt>
                <c:pt idx="1">
                  <c:v>38638</c:v>
                </c:pt>
                <c:pt idx="2">
                  <c:v>38639</c:v>
                </c:pt>
                <c:pt idx="3">
                  <c:v>38642</c:v>
                </c:pt>
                <c:pt idx="4">
                  <c:v>38643</c:v>
                </c:pt>
                <c:pt idx="5">
                  <c:v>38644</c:v>
                </c:pt>
                <c:pt idx="6">
                  <c:v>38645</c:v>
                </c:pt>
                <c:pt idx="7">
                  <c:v>38646</c:v>
                </c:pt>
                <c:pt idx="8">
                  <c:v>38649</c:v>
                </c:pt>
                <c:pt idx="9">
                  <c:v>38650</c:v>
                </c:pt>
                <c:pt idx="10">
                  <c:v>38651</c:v>
                </c:pt>
                <c:pt idx="11">
                  <c:v>38652</c:v>
                </c:pt>
                <c:pt idx="12">
                  <c:v>38653</c:v>
                </c:pt>
                <c:pt idx="13">
                  <c:v>38656</c:v>
                </c:pt>
                <c:pt idx="14">
                  <c:v>38657</c:v>
                </c:pt>
                <c:pt idx="15">
                  <c:v>38658</c:v>
                </c:pt>
                <c:pt idx="16">
                  <c:v>38659</c:v>
                </c:pt>
                <c:pt idx="17">
                  <c:v>38660</c:v>
                </c:pt>
                <c:pt idx="18">
                  <c:v>38663</c:v>
                </c:pt>
                <c:pt idx="19">
                  <c:v>38664</c:v>
                </c:pt>
                <c:pt idx="20">
                  <c:v>38665</c:v>
                </c:pt>
                <c:pt idx="21">
                  <c:v>38666</c:v>
                </c:pt>
                <c:pt idx="22">
                  <c:v>38667</c:v>
                </c:pt>
                <c:pt idx="23">
                  <c:v>38670</c:v>
                </c:pt>
                <c:pt idx="24">
                  <c:v>38671</c:v>
                </c:pt>
                <c:pt idx="25">
                  <c:v>38672</c:v>
                </c:pt>
                <c:pt idx="26">
                  <c:v>38673</c:v>
                </c:pt>
                <c:pt idx="27">
                  <c:v>38674</c:v>
                </c:pt>
                <c:pt idx="28">
                  <c:v>38677</c:v>
                </c:pt>
                <c:pt idx="29">
                  <c:v>38678</c:v>
                </c:pt>
                <c:pt idx="30">
                  <c:v>38679</c:v>
                </c:pt>
                <c:pt idx="31">
                  <c:v>38680</c:v>
                </c:pt>
                <c:pt idx="32">
                  <c:v>38681</c:v>
                </c:pt>
                <c:pt idx="33">
                  <c:v>38684</c:v>
                </c:pt>
                <c:pt idx="34">
                  <c:v>38685</c:v>
                </c:pt>
                <c:pt idx="35">
                  <c:v>38686</c:v>
                </c:pt>
                <c:pt idx="36">
                  <c:v>38687</c:v>
                </c:pt>
                <c:pt idx="37">
                  <c:v>38688</c:v>
                </c:pt>
                <c:pt idx="38">
                  <c:v>38691</c:v>
                </c:pt>
                <c:pt idx="39">
                  <c:v>38692</c:v>
                </c:pt>
                <c:pt idx="40">
                  <c:v>38693</c:v>
                </c:pt>
                <c:pt idx="41">
                  <c:v>38694</c:v>
                </c:pt>
                <c:pt idx="42">
                  <c:v>38695</c:v>
                </c:pt>
                <c:pt idx="43">
                  <c:v>38698</c:v>
                </c:pt>
                <c:pt idx="44">
                  <c:v>38699</c:v>
                </c:pt>
                <c:pt idx="45">
                  <c:v>38700</c:v>
                </c:pt>
                <c:pt idx="46">
                  <c:v>38701</c:v>
                </c:pt>
                <c:pt idx="47">
                  <c:v>38702</c:v>
                </c:pt>
                <c:pt idx="48">
                  <c:v>38705</c:v>
                </c:pt>
                <c:pt idx="49">
                  <c:v>38706</c:v>
                </c:pt>
                <c:pt idx="50">
                  <c:v>38707</c:v>
                </c:pt>
                <c:pt idx="51">
                  <c:v>38708</c:v>
                </c:pt>
                <c:pt idx="52">
                  <c:v>38709</c:v>
                </c:pt>
                <c:pt idx="53">
                  <c:v>38713</c:v>
                </c:pt>
                <c:pt idx="54">
                  <c:v>38714</c:v>
                </c:pt>
                <c:pt idx="55">
                  <c:v>38715</c:v>
                </c:pt>
                <c:pt idx="56">
                  <c:v>38716</c:v>
                </c:pt>
                <c:pt idx="57">
                  <c:v>38720</c:v>
                </c:pt>
                <c:pt idx="58">
                  <c:v>38721</c:v>
                </c:pt>
                <c:pt idx="59">
                  <c:v>38722</c:v>
                </c:pt>
                <c:pt idx="60">
                  <c:v>38723</c:v>
                </c:pt>
                <c:pt idx="61">
                  <c:v>38726</c:v>
                </c:pt>
                <c:pt idx="62">
                  <c:v>38727</c:v>
                </c:pt>
                <c:pt idx="63">
                  <c:v>38728</c:v>
                </c:pt>
                <c:pt idx="64">
                  <c:v>38729</c:v>
                </c:pt>
                <c:pt idx="65">
                  <c:v>38730</c:v>
                </c:pt>
                <c:pt idx="66">
                  <c:v>38733</c:v>
                </c:pt>
                <c:pt idx="67">
                  <c:v>38734</c:v>
                </c:pt>
                <c:pt idx="68">
                  <c:v>38735</c:v>
                </c:pt>
                <c:pt idx="69">
                  <c:v>38736</c:v>
                </c:pt>
                <c:pt idx="70">
                  <c:v>38737</c:v>
                </c:pt>
                <c:pt idx="71">
                  <c:v>38740</c:v>
                </c:pt>
                <c:pt idx="72">
                  <c:v>38741</c:v>
                </c:pt>
                <c:pt idx="73">
                  <c:v>38742</c:v>
                </c:pt>
                <c:pt idx="74">
                  <c:v>38743</c:v>
                </c:pt>
                <c:pt idx="75">
                  <c:v>38744</c:v>
                </c:pt>
                <c:pt idx="76">
                  <c:v>38747</c:v>
                </c:pt>
                <c:pt idx="77">
                  <c:v>38748</c:v>
                </c:pt>
                <c:pt idx="78">
                  <c:v>38749</c:v>
                </c:pt>
                <c:pt idx="79">
                  <c:v>38750</c:v>
                </c:pt>
                <c:pt idx="80">
                  <c:v>38751</c:v>
                </c:pt>
                <c:pt idx="81">
                  <c:v>38754</c:v>
                </c:pt>
                <c:pt idx="82">
                  <c:v>38755</c:v>
                </c:pt>
                <c:pt idx="83">
                  <c:v>38756</c:v>
                </c:pt>
                <c:pt idx="84">
                  <c:v>38757</c:v>
                </c:pt>
                <c:pt idx="85">
                  <c:v>38758</c:v>
                </c:pt>
                <c:pt idx="86">
                  <c:v>38761</c:v>
                </c:pt>
                <c:pt idx="87">
                  <c:v>38762</c:v>
                </c:pt>
                <c:pt idx="88">
                  <c:v>38763</c:v>
                </c:pt>
                <c:pt idx="89">
                  <c:v>38764</c:v>
                </c:pt>
                <c:pt idx="90">
                  <c:v>38765</c:v>
                </c:pt>
                <c:pt idx="91">
                  <c:v>38768</c:v>
                </c:pt>
                <c:pt idx="92">
                  <c:v>38769</c:v>
                </c:pt>
                <c:pt idx="93">
                  <c:v>38770</c:v>
                </c:pt>
                <c:pt idx="94">
                  <c:v>38771</c:v>
                </c:pt>
                <c:pt idx="95">
                  <c:v>38772</c:v>
                </c:pt>
                <c:pt idx="96">
                  <c:v>38775</c:v>
                </c:pt>
                <c:pt idx="97">
                  <c:v>38776</c:v>
                </c:pt>
                <c:pt idx="98">
                  <c:v>38777</c:v>
                </c:pt>
                <c:pt idx="99">
                  <c:v>38778</c:v>
                </c:pt>
                <c:pt idx="100">
                  <c:v>38779</c:v>
                </c:pt>
                <c:pt idx="101">
                  <c:v>38782</c:v>
                </c:pt>
                <c:pt idx="102">
                  <c:v>38783</c:v>
                </c:pt>
                <c:pt idx="103">
                  <c:v>38784</c:v>
                </c:pt>
                <c:pt idx="104">
                  <c:v>38785</c:v>
                </c:pt>
                <c:pt idx="105">
                  <c:v>38786</c:v>
                </c:pt>
                <c:pt idx="106">
                  <c:v>38789</c:v>
                </c:pt>
                <c:pt idx="107">
                  <c:v>38790</c:v>
                </c:pt>
                <c:pt idx="108">
                  <c:v>38791</c:v>
                </c:pt>
                <c:pt idx="109">
                  <c:v>38792</c:v>
                </c:pt>
                <c:pt idx="110">
                  <c:v>38793</c:v>
                </c:pt>
                <c:pt idx="111">
                  <c:v>38796</c:v>
                </c:pt>
                <c:pt idx="112">
                  <c:v>38797</c:v>
                </c:pt>
                <c:pt idx="113">
                  <c:v>38798</c:v>
                </c:pt>
                <c:pt idx="114">
                  <c:v>38799</c:v>
                </c:pt>
                <c:pt idx="115">
                  <c:v>38800</c:v>
                </c:pt>
                <c:pt idx="116">
                  <c:v>38803</c:v>
                </c:pt>
                <c:pt idx="117">
                  <c:v>38804</c:v>
                </c:pt>
                <c:pt idx="118">
                  <c:v>38805</c:v>
                </c:pt>
                <c:pt idx="119">
                  <c:v>38806</c:v>
                </c:pt>
                <c:pt idx="120">
                  <c:v>38807</c:v>
                </c:pt>
                <c:pt idx="121">
                  <c:v>38810</c:v>
                </c:pt>
                <c:pt idx="122">
                  <c:v>38811</c:v>
                </c:pt>
                <c:pt idx="123">
                  <c:v>38812</c:v>
                </c:pt>
                <c:pt idx="124">
                  <c:v>38813</c:v>
                </c:pt>
                <c:pt idx="125">
                  <c:v>38814</c:v>
                </c:pt>
                <c:pt idx="126">
                  <c:v>38817</c:v>
                </c:pt>
                <c:pt idx="127">
                  <c:v>38818</c:v>
                </c:pt>
                <c:pt idx="128">
                  <c:v>38819</c:v>
                </c:pt>
                <c:pt idx="129">
                  <c:v>38820</c:v>
                </c:pt>
                <c:pt idx="130">
                  <c:v>38824</c:v>
                </c:pt>
                <c:pt idx="131">
                  <c:v>38825</c:v>
                </c:pt>
                <c:pt idx="132">
                  <c:v>38826</c:v>
                </c:pt>
                <c:pt idx="133">
                  <c:v>38827</c:v>
                </c:pt>
                <c:pt idx="134">
                  <c:v>38828</c:v>
                </c:pt>
                <c:pt idx="135">
                  <c:v>38831</c:v>
                </c:pt>
                <c:pt idx="136">
                  <c:v>38832</c:v>
                </c:pt>
                <c:pt idx="137">
                  <c:v>38833</c:v>
                </c:pt>
                <c:pt idx="138">
                  <c:v>38834</c:v>
                </c:pt>
                <c:pt idx="139">
                  <c:v>38835</c:v>
                </c:pt>
                <c:pt idx="140">
                  <c:v>38838</c:v>
                </c:pt>
                <c:pt idx="141">
                  <c:v>38839</c:v>
                </c:pt>
                <c:pt idx="142">
                  <c:v>38840</c:v>
                </c:pt>
                <c:pt idx="143">
                  <c:v>38841</c:v>
                </c:pt>
                <c:pt idx="144">
                  <c:v>38842</c:v>
                </c:pt>
                <c:pt idx="145">
                  <c:v>38845</c:v>
                </c:pt>
                <c:pt idx="146">
                  <c:v>38846</c:v>
                </c:pt>
                <c:pt idx="147">
                  <c:v>38847</c:v>
                </c:pt>
                <c:pt idx="148">
                  <c:v>38848</c:v>
                </c:pt>
                <c:pt idx="149">
                  <c:v>38849</c:v>
                </c:pt>
                <c:pt idx="150">
                  <c:v>38852</c:v>
                </c:pt>
                <c:pt idx="151">
                  <c:v>38853</c:v>
                </c:pt>
                <c:pt idx="152">
                  <c:v>38854</c:v>
                </c:pt>
                <c:pt idx="153">
                  <c:v>38855</c:v>
                </c:pt>
                <c:pt idx="154">
                  <c:v>38856</c:v>
                </c:pt>
                <c:pt idx="155">
                  <c:v>38859</c:v>
                </c:pt>
                <c:pt idx="156">
                  <c:v>38860</c:v>
                </c:pt>
                <c:pt idx="157">
                  <c:v>38861</c:v>
                </c:pt>
                <c:pt idx="158">
                  <c:v>38862</c:v>
                </c:pt>
                <c:pt idx="159">
                  <c:v>38863</c:v>
                </c:pt>
                <c:pt idx="160">
                  <c:v>38867</c:v>
                </c:pt>
                <c:pt idx="161">
                  <c:v>38868</c:v>
                </c:pt>
                <c:pt idx="162">
                  <c:v>38869</c:v>
                </c:pt>
                <c:pt idx="163">
                  <c:v>38870</c:v>
                </c:pt>
                <c:pt idx="164">
                  <c:v>38873</c:v>
                </c:pt>
                <c:pt idx="165">
                  <c:v>38874</c:v>
                </c:pt>
                <c:pt idx="166">
                  <c:v>38875</c:v>
                </c:pt>
                <c:pt idx="167">
                  <c:v>38876</c:v>
                </c:pt>
                <c:pt idx="168">
                  <c:v>38877</c:v>
                </c:pt>
                <c:pt idx="169">
                  <c:v>38880</c:v>
                </c:pt>
                <c:pt idx="170">
                  <c:v>38881</c:v>
                </c:pt>
                <c:pt idx="171">
                  <c:v>38882</c:v>
                </c:pt>
                <c:pt idx="172">
                  <c:v>38883</c:v>
                </c:pt>
                <c:pt idx="173">
                  <c:v>38884</c:v>
                </c:pt>
                <c:pt idx="174">
                  <c:v>38887</c:v>
                </c:pt>
                <c:pt idx="175">
                  <c:v>38888</c:v>
                </c:pt>
                <c:pt idx="176">
                  <c:v>38889</c:v>
                </c:pt>
                <c:pt idx="177">
                  <c:v>38890</c:v>
                </c:pt>
                <c:pt idx="178">
                  <c:v>38891</c:v>
                </c:pt>
                <c:pt idx="179">
                  <c:v>38894</c:v>
                </c:pt>
                <c:pt idx="180">
                  <c:v>38895</c:v>
                </c:pt>
                <c:pt idx="181">
                  <c:v>38896</c:v>
                </c:pt>
                <c:pt idx="182">
                  <c:v>38897</c:v>
                </c:pt>
                <c:pt idx="183">
                  <c:v>38898</c:v>
                </c:pt>
                <c:pt idx="184">
                  <c:v>38901</c:v>
                </c:pt>
                <c:pt idx="185">
                  <c:v>38902</c:v>
                </c:pt>
                <c:pt idx="186">
                  <c:v>38903</c:v>
                </c:pt>
                <c:pt idx="187">
                  <c:v>38904</c:v>
                </c:pt>
                <c:pt idx="188">
                  <c:v>38905</c:v>
                </c:pt>
                <c:pt idx="189">
                  <c:v>38908</c:v>
                </c:pt>
                <c:pt idx="190">
                  <c:v>38909</c:v>
                </c:pt>
                <c:pt idx="191">
                  <c:v>38910</c:v>
                </c:pt>
                <c:pt idx="192">
                  <c:v>38911</c:v>
                </c:pt>
                <c:pt idx="193">
                  <c:v>38912</c:v>
                </c:pt>
                <c:pt idx="194">
                  <c:v>38915</c:v>
                </c:pt>
                <c:pt idx="195">
                  <c:v>38916</c:v>
                </c:pt>
                <c:pt idx="196">
                  <c:v>38917</c:v>
                </c:pt>
                <c:pt idx="197">
                  <c:v>38918</c:v>
                </c:pt>
                <c:pt idx="198">
                  <c:v>38919</c:v>
                </c:pt>
                <c:pt idx="199">
                  <c:v>38922</c:v>
                </c:pt>
                <c:pt idx="200">
                  <c:v>38923</c:v>
                </c:pt>
                <c:pt idx="201">
                  <c:v>38924</c:v>
                </c:pt>
                <c:pt idx="202">
                  <c:v>38925</c:v>
                </c:pt>
                <c:pt idx="203">
                  <c:v>38926</c:v>
                </c:pt>
                <c:pt idx="204">
                  <c:v>38929</c:v>
                </c:pt>
                <c:pt idx="205">
                  <c:v>38930</c:v>
                </c:pt>
                <c:pt idx="206">
                  <c:v>38931</c:v>
                </c:pt>
                <c:pt idx="207">
                  <c:v>38932</c:v>
                </c:pt>
                <c:pt idx="208">
                  <c:v>38933</c:v>
                </c:pt>
                <c:pt idx="209">
                  <c:v>38936</c:v>
                </c:pt>
                <c:pt idx="210">
                  <c:v>38937</c:v>
                </c:pt>
                <c:pt idx="211">
                  <c:v>38938</c:v>
                </c:pt>
                <c:pt idx="212">
                  <c:v>38939</c:v>
                </c:pt>
                <c:pt idx="213">
                  <c:v>38940</c:v>
                </c:pt>
                <c:pt idx="214">
                  <c:v>38943</c:v>
                </c:pt>
                <c:pt idx="215">
                  <c:v>38944</c:v>
                </c:pt>
                <c:pt idx="216">
                  <c:v>38945</c:v>
                </c:pt>
                <c:pt idx="217">
                  <c:v>38946</c:v>
                </c:pt>
                <c:pt idx="218">
                  <c:v>38947</c:v>
                </c:pt>
                <c:pt idx="219">
                  <c:v>38950</c:v>
                </c:pt>
                <c:pt idx="220">
                  <c:v>38951</c:v>
                </c:pt>
                <c:pt idx="221">
                  <c:v>38952</c:v>
                </c:pt>
                <c:pt idx="222">
                  <c:v>38953</c:v>
                </c:pt>
                <c:pt idx="223">
                  <c:v>38954</c:v>
                </c:pt>
                <c:pt idx="224">
                  <c:v>38957</c:v>
                </c:pt>
                <c:pt idx="225">
                  <c:v>38958</c:v>
                </c:pt>
                <c:pt idx="226">
                  <c:v>38959</c:v>
                </c:pt>
                <c:pt idx="227">
                  <c:v>38960</c:v>
                </c:pt>
                <c:pt idx="228">
                  <c:v>38961</c:v>
                </c:pt>
                <c:pt idx="229">
                  <c:v>38964</c:v>
                </c:pt>
                <c:pt idx="230">
                  <c:v>38965</c:v>
                </c:pt>
                <c:pt idx="231">
                  <c:v>38966</c:v>
                </c:pt>
                <c:pt idx="232">
                  <c:v>38967</c:v>
                </c:pt>
                <c:pt idx="233">
                  <c:v>38968</c:v>
                </c:pt>
                <c:pt idx="234">
                  <c:v>38971</c:v>
                </c:pt>
                <c:pt idx="235">
                  <c:v>38972</c:v>
                </c:pt>
                <c:pt idx="236">
                  <c:v>38973</c:v>
                </c:pt>
                <c:pt idx="237">
                  <c:v>38974</c:v>
                </c:pt>
                <c:pt idx="238">
                  <c:v>38975</c:v>
                </c:pt>
                <c:pt idx="239">
                  <c:v>38978</c:v>
                </c:pt>
                <c:pt idx="240">
                  <c:v>38979</c:v>
                </c:pt>
                <c:pt idx="241">
                  <c:v>38980</c:v>
                </c:pt>
                <c:pt idx="242">
                  <c:v>38981</c:v>
                </c:pt>
                <c:pt idx="243">
                  <c:v>38982</c:v>
                </c:pt>
                <c:pt idx="244">
                  <c:v>38985</c:v>
                </c:pt>
                <c:pt idx="245">
                  <c:v>38986</c:v>
                </c:pt>
                <c:pt idx="246">
                  <c:v>38987</c:v>
                </c:pt>
                <c:pt idx="247">
                  <c:v>38988</c:v>
                </c:pt>
                <c:pt idx="248">
                  <c:v>38989</c:v>
                </c:pt>
                <c:pt idx="249">
                  <c:v>38992</c:v>
                </c:pt>
                <c:pt idx="250">
                  <c:v>38993</c:v>
                </c:pt>
                <c:pt idx="251">
                  <c:v>38994</c:v>
                </c:pt>
                <c:pt idx="252">
                  <c:v>38995</c:v>
                </c:pt>
                <c:pt idx="253">
                  <c:v>38996</c:v>
                </c:pt>
                <c:pt idx="254">
                  <c:v>38999</c:v>
                </c:pt>
                <c:pt idx="255">
                  <c:v>39000</c:v>
                </c:pt>
                <c:pt idx="256">
                  <c:v>39001</c:v>
                </c:pt>
                <c:pt idx="257">
                  <c:v>39002</c:v>
                </c:pt>
                <c:pt idx="258">
                  <c:v>39003</c:v>
                </c:pt>
                <c:pt idx="259">
                  <c:v>39006</c:v>
                </c:pt>
                <c:pt idx="260">
                  <c:v>39007</c:v>
                </c:pt>
                <c:pt idx="261">
                  <c:v>39008</c:v>
                </c:pt>
                <c:pt idx="262">
                  <c:v>39009</c:v>
                </c:pt>
                <c:pt idx="263">
                  <c:v>39010</c:v>
                </c:pt>
                <c:pt idx="264">
                  <c:v>39013</c:v>
                </c:pt>
                <c:pt idx="265">
                  <c:v>39014</c:v>
                </c:pt>
                <c:pt idx="266">
                  <c:v>39015</c:v>
                </c:pt>
                <c:pt idx="267">
                  <c:v>39016</c:v>
                </c:pt>
                <c:pt idx="268">
                  <c:v>39017</c:v>
                </c:pt>
                <c:pt idx="269">
                  <c:v>39020</c:v>
                </c:pt>
                <c:pt idx="270">
                  <c:v>39021</c:v>
                </c:pt>
                <c:pt idx="271">
                  <c:v>39022</c:v>
                </c:pt>
                <c:pt idx="272">
                  <c:v>39023</c:v>
                </c:pt>
                <c:pt idx="273">
                  <c:v>39024</c:v>
                </c:pt>
                <c:pt idx="274">
                  <c:v>39027</c:v>
                </c:pt>
                <c:pt idx="275">
                  <c:v>39028</c:v>
                </c:pt>
                <c:pt idx="276">
                  <c:v>39029</c:v>
                </c:pt>
                <c:pt idx="277">
                  <c:v>39030</c:v>
                </c:pt>
                <c:pt idx="278">
                  <c:v>39031</c:v>
                </c:pt>
                <c:pt idx="279">
                  <c:v>39034</c:v>
                </c:pt>
                <c:pt idx="280">
                  <c:v>39035</c:v>
                </c:pt>
                <c:pt idx="281">
                  <c:v>39036</c:v>
                </c:pt>
                <c:pt idx="282">
                  <c:v>39037</c:v>
                </c:pt>
                <c:pt idx="283">
                  <c:v>39038</c:v>
                </c:pt>
                <c:pt idx="284">
                  <c:v>39041</c:v>
                </c:pt>
                <c:pt idx="285">
                  <c:v>39042</c:v>
                </c:pt>
                <c:pt idx="286">
                  <c:v>39043</c:v>
                </c:pt>
                <c:pt idx="287">
                  <c:v>39044</c:v>
                </c:pt>
                <c:pt idx="288">
                  <c:v>39045</c:v>
                </c:pt>
                <c:pt idx="289">
                  <c:v>39048</c:v>
                </c:pt>
                <c:pt idx="290">
                  <c:v>39049</c:v>
                </c:pt>
                <c:pt idx="291">
                  <c:v>39050</c:v>
                </c:pt>
                <c:pt idx="292">
                  <c:v>39051</c:v>
                </c:pt>
                <c:pt idx="293">
                  <c:v>39052</c:v>
                </c:pt>
                <c:pt idx="294">
                  <c:v>39055</c:v>
                </c:pt>
                <c:pt idx="295">
                  <c:v>39056</c:v>
                </c:pt>
                <c:pt idx="296">
                  <c:v>39057</c:v>
                </c:pt>
                <c:pt idx="297">
                  <c:v>39058</c:v>
                </c:pt>
                <c:pt idx="298">
                  <c:v>39059</c:v>
                </c:pt>
                <c:pt idx="299">
                  <c:v>39062</c:v>
                </c:pt>
                <c:pt idx="300">
                  <c:v>39063</c:v>
                </c:pt>
                <c:pt idx="301">
                  <c:v>39064</c:v>
                </c:pt>
                <c:pt idx="302">
                  <c:v>39065</c:v>
                </c:pt>
                <c:pt idx="303">
                  <c:v>39066</c:v>
                </c:pt>
                <c:pt idx="304">
                  <c:v>39069</c:v>
                </c:pt>
                <c:pt idx="305">
                  <c:v>39070</c:v>
                </c:pt>
                <c:pt idx="306">
                  <c:v>39071</c:v>
                </c:pt>
                <c:pt idx="307">
                  <c:v>39072</c:v>
                </c:pt>
                <c:pt idx="308">
                  <c:v>39073</c:v>
                </c:pt>
                <c:pt idx="309">
                  <c:v>39077</c:v>
                </c:pt>
                <c:pt idx="310">
                  <c:v>39078</c:v>
                </c:pt>
                <c:pt idx="311">
                  <c:v>39079</c:v>
                </c:pt>
                <c:pt idx="312">
                  <c:v>39080</c:v>
                </c:pt>
                <c:pt idx="313">
                  <c:v>39084</c:v>
                </c:pt>
                <c:pt idx="314">
                  <c:v>39085</c:v>
                </c:pt>
                <c:pt idx="315">
                  <c:v>39086</c:v>
                </c:pt>
                <c:pt idx="316">
                  <c:v>39087</c:v>
                </c:pt>
                <c:pt idx="317">
                  <c:v>39090</c:v>
                </c:pt>
                <c:pt idx="318">
                  <c:v>39091</c:v>
                </c:pt>
                <c:pt idx="319">
                  <c:v>39092</c:v>
                </c:pt>
                <c:pt idx="320">
                  <c:v>39093</c:v>
                </c:pt>
                <c:pt idx="321">
                  <c:v>39094</c:v>
                </c:pt>
                <c:pt idx="322">
                  <c:v>39097</c:v>
                </c:pt>
                <c:pt idx="323">
                  <c:v>39098</c:v>
                </c:pt>
                <c:pt idx="324">
                  <c:v>39099</c:v>
                </c:pt>
                <c:pt idx="325">
                  <c:v>39100</c:v>
                </c:pt>
                <c:pt idx="326">
                  <c:v>39101</c:v>
                </c:pt>
                <c:pt idx="327">
                  <c:v>39104</c:v>
                </c:pt>
                <c:pt idx="328">
                  <c:v>39105</c:v>
                </c:pt>
                <c:pt idx="329">
                  <c:v>39106</c:v>
                </c:pt>
                <c:pt idx="330">
                  <c:v>39107</c:v>
                </c:pt>
                <c:pt idx="331">
                  <c:v>39108</c:v>
                </c:pt>
                <c:pt idx="332">
                  <c:v>39111</c:v>
                </c:pt>
                <c:pt idx="333">
                  <c:v>39112</c:v>
                </c:pt>
                <c:pt idx="334">
                  <c:v>39113</c:v>
                </c:pt>
                <c:pt idx="335">
                  <c:v>39114</c:v>
                </c:pt>
                <c:pt idx="336">
                  <c:v>39115</c:v>
                </c:pt>
                <c:pt idx="337">
                  <c:v>39118</c:v>
                </c:pt>
                <c:pt idx="338">
                  <c:v>39119</c:v>
                </c:pt>
                <c:pt idx="339">
                  <c:v>39120</c:v>
                </c:pt>
                <c:pt idx="340">
                  <c:v>39121</c:v>
                </c:pt>
                <c:pt idx="341">
                  <c:v>39122</c:v>
                </c:pt>
                <c:pt idx="342">
                  <c:v>39125</c:v>
                </c:pt>
                <c:pt idx="343">
                  <c:v>39126</c:v>
                </c:pt>
                <c:pt idx="344">
                  <c:v>39127</c:v>
                </c:pt>
                <c:pt idx="345">
                  <c:v>39128</c:v>
                </c:pt>
                <c:pt idx="346">
                  <c:v>39129</c:v>
                </c:pt>
                <c:pt idx="347">
                  <c:v>39132</c:v>
                </c:pt>
                <c:pt idx="348">
                  <c:v>39133</c:v>
                </c:pt>
                <c:pt idx="349">
                  <c:v>39134</c:v>
                </c:pt>
                <c:pt idx="350">
                  <c:v>39135</c:v>
                </c:pt>
                <c:pt idx="351">
                  <c:v>39136</c:v>
                </c:pt>
                <c:pt idx="352">
                  <c:v>39139</c:v>
                </c:pt>
                <c:pt idx="353">
                  <c:v>39140</c:v>
                </c:pt>
                <c:pt idx="354">
                  <c:v>39141</c:v>
                </c:pt>
                <c:pt idx="355">
                  <c:v>39142</c:v>
                </c:pt>
                <c:pt idx="356">
                  <c:v>39143</c:v>
                </c:pt>
                <c:pt idx="357">
                  <c:v>39146</c:v>
                </c:pt>
                <c:pt idx="358">
                  <c:v>39147</c:v>
                </c:pt>
                <c:pt idx="359">
                  <c:v>39148</c:v>
                </c:pt>
                <c:pt idx="360">
                  <c:v>39149</c:v>
                </c:pt>
                <c:pt idx="361">
                  <c:v>39150</c:v>
                </c:pt>
                <c:pt idx="362">
                  <c:v>39153</c:v>
                </c:pt>
                <c:pt idx="363">
                  <c:v>39154</c:v>
                </c:pt>
                <c:pt idx="364">
                  <c:v>39155</c:v>
                </c:pt>
                <c:pt idx="365">
                  <c:v>39156</c:v>
                </c:pt>
                <c:pt idx="366">
                  <c:v>39157</c:v>
                </c:pt>
                <c:pt idx="367">
                  <c:v>39160</c:v>
                </c:pt>
                <c:pt idx="368">
                  <c:v>39161</c:v>
                </c:pt>
                <c:pt idx="369">
                  <c:v>39162</c:v>
                </c:pt>
                <c:pt idx="370">
                  <c:v>39163</c:v>
                </c:pt>
                <c:pt idx="371">
                  <c:v>39164</c:v>
                </c:pt>
                <c:pt idx="372">
                  <c:v>39167</c:v>
                </c:pt>
                <c:pt idx="373">
                  <c:v>39168</c:v>
                </c:pt>
                <c:pt idx="374">
                  <c:v>39169</c:v>
                </c:pt>
                <c:pt idx="375">
                  <c:v>39170</c:v>
                </c:pt>
                <c:pt idx="376">
                  <c:v>39171</c:v>
                </c:pt>
                <c:pt idx="377">
                  <c:v>39174</c:v>
                </c:pt>
                <c:pt idx="378">
                  <c:v>39175</c:v>
                </c:pt>
                <c:pt idx="379">
                  <c:v>39176</c:v>
                </c:pt>
                <c:pt idx="380">
                  <c:v>39177</c:v>
                </c:pt>
                <c:pt idx="381">
                  <c:v>39181</c:v>
                </c:pt>
                <c:pt idx="382">
                  <c:v>39182</c:v>
                </c:pt>
                <c:pt idx="383">
                  <c:v>39183</c:v>
                </c:pt>
                <c:pt idx="384">
                  <c:v>39184</c:v>
                </c:pt>
                <c:pt idx="385">
                  <c:v>39185</c:v>
                </c:pt>
                <c:pt idx="386">
                  <c:v>39188</c:v>
                </c:pt>
                <c:pt idx="387">
                  <c:v>39189</c:v>
                </c:pt>
                <c:pt idx="388">
                  <c:v>39190</c:v>
                </c:pt>
                <c:pt idx="389">
                  <c:v>39191</c:v>
                </c:pt>
                <c:pt idx="390">
                  <c:v>39192</c:v>
                </c:pt>
                <c:pt idx="391">
                  <c:v>39195</c:v>
                </c:pt>
                <c:pt idx="392">
                  <c:v>39196</c:v>
                </c:pt>
                <c:pt idx="393">
                  <c:v>39197</c:v>
                </c:pt>
                <c:pt idx="394">
                  <c:v>39198</c:v>
                </c:pt>
                <c:pt idx="395">
                  <c:v>39199</c:v>
                </c:pt>
                <c:pt idx="396">
                  <c:v>39202</c:v>
                </c:pt>
                <c:pt idx="397">
                  <c:v>39203</c:v>
                </c:pt>
                <c:pt idx="398">
                  <c:v>39204</c:v>
                </c:pt>
                <c:pt idx="399">
                  <c:v>39205</c:v>
                </c:pt>
                <c:pt idx="400">
                  <c:v>39206</c:v>
                </c:pt>
                <c:pt idx="401">
                  <c:v>39209</c:v>
                </c:pt>
                <c:pt idx="402">
                  <c:v>39210</c:v>
                </c:pt>
                <c:pt idx="403">
                  <c:v>39211</c:v>
                </c:pt>
                <c:pt idx="404">
                  <c:v>39212</c:v>
                </c:pt>
                <c:pt idx="405">
                  <c:v>39213</c:v>
                </c:pt>
                <c:pt idx="406">
                  <c:v>39216</c:v>
                </c:pt>
                <c:pt idx="407">
                  <c:v>39217</c:v>
                </c:pt>
                <c:pt idx="408">
                  <c:v>39218</c:v>
                </c:pt>
                <c:pt idx="409">
                  <c:v>39219</c:v>
                </c:pt>
                <c:pt idx="410">
                  <c:v>39220</c:v>
                </c:pt>
                <c:pt idx="411">
                  <c:v>39223</c:v>
                </c:pt>
                <c:pt idx="412">
                  <c:v>39224</c:v>
                </c:pt>
                <c:pt idx="413">
                  <c:v>39225</c:v>
                </c:pt>
                <c:pt idx="414">
                  <c:v>39226</c:v>
                </c:pt>
                <c:pt idx="415">
                  <c:v>39227</c:v>
                </c:pt>
                <c:pt idx="416">
                  <c:v>39231</c:v>
                </c:pt>
                <c:pt idx="417">
                  <c:v>39232</c:v>
                </c:pt>
                <c:pt idx="418">
                  <c:v>39233</c:v>
                </c:pt>
                <c:pt idx="419">
                  <c:v>39234</c:v>
                </c:pt>
                <c:pt idx="420">
                  <c:v>39237</c:v>
                </c:pt>
                <c:pt idx="421">
                  <c:v>39238</c:v>
                </c:pt>
                <c:pt idx="422">
                  <c:v>39239</c:v>
                </c:pt>
                <c:pt idx="423">
                  <c:v>39240</c:v>
                </c:pt>
                <c:pt idx="424">
                  <c:v>39241</c:v>
                </c:pt>
                <c:pt idx="425">
                  <c:v>39244</c:v>
                </c:pt>
                <c:pt idx="426">
                  <c:v>39245</c:v>
                </c:pt>
                <c:pt idx="427">
                  <c:v>39246</c:v>
                </c:pt>
                <c:pt idx="428">
                  <c:v>39247</c:v>
                </c:pt>
                <c:pt idx="429">
                  <c:v>39248</c:v>
                </c:pt>
                <c:pt idx="430">
                  <c:v>39251</c:v>
                </c:pt>
                <c:pt idx="431">
                  <c:v>39252</c:v>
                </c:pt>
                <c:pt idx="432">
                  <c:v>39253</c:v>
                </c:pt>
                <c:pt idx="433">
                  <c:v>39254</c:v>
                </c:pt>
                <c:pt idx="434">
                  <c:v>39255</c:v>
                </c:pt>
                <c:pt idx="435">
                  <c:v>39258</c:v>
                </c:pt>
                <c:pt idx="436">
                  <c:v>39259</c:v>
                </c:pt>
                <c:pt idx="437">
                  <c:v>39260</c:v>
                </c:pt>
                <c:pt idx="438">
                  <c:v>39261</c:v>
                </c:pt>
                <c:pt idx="439">
                  <c:v>39262</c:v>
                </c:pt>
                <c:pt idx="440">
                  <c:v>39265</c:v>
                </c:pt>
                <c:pt idx="441">
                  <c:v>39266</c:v>
                </c:pt>
                <c:pt idx="442">
                  <c:v>39267</c:v>
                </c:pt>
                <c:pt idx="443">
                  <c:v>39268</c:v>
                </c:pt>
                <c:pt idx="444">
                  <c:v>39269</c:v>
                </c:pt>
                <c:pt idx="445">
                  <c:v>39272</c:v>
                </c:pt>
                <c:pt idx="446">
                  <c:v>39273</c:v>
                </c:pt>
                <c:pt idx="447">
                  <c:v>39274</c:v>
                </c:pt>
                <c:pt idx="448">
                  <c:v>39275</c:v>
                </c:pt>
                <c:pt idx="449">
                  <c:v>39276</c:v>
                </c:pt>
                <c:pt idx="450">
                  <c:v>39279</c:v>
                </c:pt>
                <c:pt idx="451">
                  <c:v>39280</c:v>
                </c:pt>
                <c:pt idx="452">
                  <c:v>39281</c:v>
                </c:pt>
                <c:pt idx="453">
                  <c:v>39282</c:v>
                </c:pt>
                <c:pt idx="454">
                  <c:v>39283</c:v>
                </c:pt>
                <c:pt idx="455">
                  <c:v>39286</c:v>
                </c:pt>
                <c:pt idx="456">
                  <c:v>39287</c:v>
                </c:pt>
                <c:pt idx="457">
                  <c:v>39288</c:v>
                </c:pt>
                <c:pt idx="458">
                  <c:v>39289</c:v>
                </c:pt>
                <c:pt idx="459">
                  <c:v>39290</c:v>
                </c:pt>
                <c:pt idx="460">
                  <c:v>39293</c:v>
                </c:pt>
                <c:pt idx="461">
                  <c:v>39294</c:v>
                </c:pt>
                <c:pt idx="462">
                  <c:v>39295</c:v>
                </c:pt>
                <c:pt idx="463">
                  <c:v>39296</c:v>
                </c:pt>
                <c:pt idx="464">
                  <c:v>39297</c:v>
                </c:pt>
                <c:pt idx="465">
                  <c:v>39300</c:v>
                </c:pt>
                <c:pt idx="466">
                  <c:v>39301</c:v>
                </c:pt>
                <c:pt idx="467">
                  <c:v>39302</c:v>
                </c:pt>
                <c:pt idx="468">
                  <c:v>39303</c:v>
                </c:pt>
                <c:pt idx="469">
                  <c:v>39304</c:v>
                </c:pt>
                <c:pt idx="470">
                  <c:v>39307</c:v>
                </c:pt>
                <c:pt idx="471">
                  <c:v>39308</c:v>
                </c:pt>
                <c:pt idx="472">
                  <c:v>39309</c:v>
                </c:pt>
                <c:pt idx="473">
                  <c:v>39310</c:v>
                </c:pt>
                <c:pt idx="474">
                  <c:v>39311</c:v>
                </c:pt>
                <c:pt idx="475">
                  <c:v>39314</c:v>
                </c:pt>
                <c:pt idx="476">
                  <c:v>39315</c:v>
                </c:pt>
                <c:pt idx="477">
                  <c:v>39316</c:v>
                </c:pt>
                <c:pt idx="478">
                  <c:v>39317</c:v>
                </c:pt>
                <c:pt idx="479">
                  <c:v>39318</c:v>
                </c:pt>
                <c:pt idx="480">
                  <c:v>39321</c:v>
                </c:pt>
                <c:pt idx="481">
                  <c:v>39322</c:v>
                </c:pt>
                <c:pt idx="482">
                  <c:v>39323</c:v>
                </c:pt>
                <c:pt idx="483">
                  <c:v>39324</c:v>
                </c:pt>
                <c:pt idx="484">
                  <c:v>39325</c:v>
                </c:pt>
                <c:pt idx="485">
                  <c:v>39328</c:v>
                </c:pt>
                <c:pt idx="486">
                  <c:v>39329</c:v>
                </c:pt>
                <c:pt idx="487">
                  <c:v>39330</c:v>
                </c:pt>
                <c:pt idx="488">
                  <c:v>39331</c:v>
                </c:pt>
                <c:pt idx="489">
                  <c:v>39332</c:v>
                </c:pt>
                <c:pt idx="490">
                  <c:v>39335</c:v>
                </c:pt>
                <c:pt idx="491">
                  <c:v>39336</c:v>
                </c:pt>
                <c:pt idx="492">
                  <c:v>39337</c:v>
                </c:pt>
                <c:pt idx="493">
                  <c:v>39338</c:v>
                </c:pt>
                <c:pt idx="494">
                  <c:v>39339</c:v>
                </c:pt>
                <c:pt idx="495">
                  <c:v>39342</c:v>
                </c:pt>
                <c:pt idx="496">
                  <c:v>39343</c:v>
                </c:pt>
                <c:pt idx="497">
                  <c:v>39344</c:v>
                </c:pt>
                <c:pt idx="498">
                  <c:v>39345</c:v>
                </c:pt>
                <c:pt idx="499">
                  <c:v>39346</c:v>
                </c:pt>
                <c:pt idx="500">
                  <c:v>39349</c:v>
                </c:pt>
                <c:pt idx="501">
                  <c:v>39350</c:v>
                </c:pt>
                <c:pt idx="502">
                  <c:v>39351</c:v>
                </c:pt>
                <c:pt idx="503">
                  <c:v>39352</c:v>
                </c:pt>
                <c:pt idx="504">
                  <c:v>39353</c:v>
                </c:pt>
                <c:pt idx="505">
                  <c:v>39356</c:v>
                </c:pt>
                <c:pt idx="506">
                  <c:v>39357</c:v>
                </c:pt>
                <c:pt idx="507">
                  <c:v>39358</c:v>
                </c:pt>
                <c:pt idx="508">
                  <c:v>39359</c:v>
                </c:pt>
                <c:pt idx="509">
                  <c:v>39360</c:v>
                </c:pt>
                <c:pt idx="510">
                  <c:v>39363</c:v>
                </c:pt>
                <c:pt idx="511">
                  <c:v>39364</c:v>
                </c:pt>
                <c:pt idx="512">
                  <c:v>39365</c:v>
                </c:pt>
                <c:pt idx="513">
                  <c:v>39366</c:v>
                </c:pt>
                <c:pt idx="514">
                  <c:v>39367</c:v>
                </c:pt>
                <c:pt idx="515">
                  <c:v>39370</c:v>
                </c:pt>
                <c:pt idx="516">
                  <c:v>39371</c:v>
                </c:pt>
                <c:pt idx="517">
                  <c:v>39372</c:v>
                </c:pt>
                <c:pt idx="518">
                  <c:v>39373</c:v>
                </c:pt>
                <c:pt idx="519">
                  <c:v>39374</c:v>
                </c:pt>
                <c:pt idx="520">
                  <c:v>39377</c:v>
                </c:pt>
                <c:pt idx="521">
                  <c:v>39378</c:v>
                </c:pt>
                <c:pt idx="522">
                  <c:v>39379</c:v>
                </c:pt>
                <c:pt idx="523">
                  <c:v>39380</c:v>
                </c:pt>
                <c:pt idx="524">
                  <c:v>39381</c:v>
                </c:pt>
                <c:pt idx="525">
                  <c:v>39384</c:v>
                </c:pt>
                <c:pt idx="526">
                  <c:v>39385</c:v>
                </c:pt>
                <c:pt idx="527">
                  <c:v>39386</c:v>
                </c:pt>
                <c:pt idx="528">
                  <c:v>39387</c:v>
                </c:pt>
                <c:pt idx="529">
                  <c:v>39388</c:v>
                </c:pt>
                <c:pt idx="530">
                  <c:v>39391</c:v>
                </c:pt>
                <c:pt idx="531">
                  <c:v>39392</c:v>
                </c:pt>
                <c:pt idx="532">
                  <c:v>39393</c:v>
                </c:pt>
                <c:pt idx="533">
                  <c:v>39394</c:v>
                </c:pt>
                <c:pt idx="534">
                  <c:v>39395</c:v>
                </c:pt>
                <c:pt idx="535">
                  <c:v>39398</c:v>
                </c:pt>
                <c:pt idx="536">
                  <c:v>39399</c:v>
                </c:pt>
                <c:pt idx="537">
                  <c:v>39400</c:v>
                </c:pt>
                <c:pt idx="538">
                  <c:v>39401</c:v>
                </c:pt>
                <c:pt idx="539">
                  <c:v>39402</c:v>
                </c:pt>
                <c:pt idx="540">
                  <c:v>39405</c:v>
                </c:pt>
                <c:pt idx="541">
                  <c:v>39406</c:v>
                </c:pt>
                <c:pt idx="542">
                  <c:v>39407</c:v>
                </c:pt>
                <c:pt idx="543">
                  <c:v>39408</c:v>
                </c:pt>
                <c:pt idx="544">
                  <c:v>39409</c:v>
                </c:pt>
                <c:pt idx="545">
                  <c:v>39412</c:v>
                </c:pt>
                <c:pt idx="546">
                  <c:v>39413</c:v>
                </c:pt>
                <c:pt idx="547">
                  <c:v>39414</c:v>
                </c:pt>
                <c:pt idx="548">
                  <c:v>39415</c:v>
                </c:pt>
                <c:pt idx="549">
                  <c:v>39416</c:v>
                </c:pt>
                <c:pt idx="550">
                  <c:v>39419</c:v>
                </c:pt>
                <c:pt idx="551">
                  <c:v>39420</c:v>
                </c:pt>
                <c:pt idx="552">
                  <c:v>39421</c:v>
                </c:pt>
                <c:pt idx="553">
                  <c:v>39422</c:v>
                </c:pt>
                <c:pt idx="554">
                  <c:v>39423</c:v>
                </c:pt>
                <c:pt idx="555">
                  <c:v>39426</c:v>
                </c:pt>
                <c:pt idx="556">
                  <c:v>39427</c:v>
                </c:pt>
                <c:pt idx="557">
                  <c:v>39428</c:v>
                </c:pt>
                <c:pt idx="558">
                  <c:v>39429</c:v>
                </c:pt>
                <c:pt idx="559">
                  <c:v>39430</c:v>
                </c:pt>
                <c:pt idx="560">
                  <c:v>39433</c:v>
                </c:pt>
                <c:pt idx="561">
                  <c:v>39434</c:v>
                </c:pt>
                <c:pt idx="562">
                  <c:v>39435</c:v>
                </c:pt>
                <c:pt idx="563">
                  <c:v>39436</c:v>
                </c:pt>
                <c:pt idx="564">
                  <c:v>39437</c:v>
                </c:pt>
                <c:pt idx="565">
                  <c:v>39442</c:v>
                </c:pt>
                <c:pt idx="566">
                  <c:v>39443</c:v>
                </c:pt>
                <c:pt idx="567">
                  <c:v>39444</c:v>
                </c:pt>
                <c:pt idx="568">
                  <c:v>39449</c:v>
                </c:pt>
                <c:pt idx="569">
                  <c:v>39450</c:v>
                </c:pt>
                <c:pt idx="570">
                  <c:v>39451</c:v>
                </c:pt>
                <c:pt idx="571">
                  <c:v>39454</c:v>
                </c:pt>
                <c:pt idx="572">
                  <c:v>39455</c:v>
                </c:pt>
                <c:pt idx="573">
                  <c:v>39456</c:v>
                </c:pt>
                <c:pt idx="574">
                  <c:v>39457</c:v>
                </c:pt>
                <c:pt idx="575">
                  <c:v>39458</c:v>
                </c:pt>
                <c:pt idx="576">
                  <c:v>39461</c:v>
                </c:pt>
                <c:pt idx="577">
                  <c:v>39462</c:v>
                </c:pt>
                <c:pt idx="578">
                  <c:v>39463</c:v>
                </c:pt>
                <c:pt idx="579">
                  <c:v>39464</c:v>
                </c:pt>
                <c:pt idx="580">
                  <c:v>39465</c:v>
                </c:pt>
                <c:pt idx="581">
                  <c:v>39468</c:v>
                </c:pt>
                <c:pt idx="582">
                  <c:v>39469</c:v>
                </c:pt>
                <c:pt idx="583">
                  <c:v>39470</c:v>
                </c:pt>
                <c:pt idx="584">
                  <c:v>39471</c:v>
                </c:pt>
                <c:pt idx="585">
                  <c:v>39472</c:v>
                </c:pt>
                <c:pt idx="586">
                  <c:v>39475</c:v>
                </c:pt>
                <c:pt idx="587">
                  <c:v>39476</c:v>
                </c:pt>
                <c:pt idx="588">
                  <c:v>39477</c:v>
                </c:pt>
                <c:pt idx="589">
                  <c:v>39478</c:v>
                </c:pt>
                <c:pt idx="590">
                  <c:v>39479</c:v>
                </c:pt>
                <c:pt idx="591">
                  <c:v>39482</c:v>
                </c:pt>
                <c:pt idx="592">
                  <c:v>39483</c:v>
                </c:pt>
                <c:pt idx="593">
                  <c:v>39484</c:v>
                </c:pt>
                <c:pt idx="594">
                  <c:v>39485</c:v>
                </c:pt>
                <c:pt idx="595">
                  <c:v>39486</c:v>
                </c:pt>
                <c:pt idx="596">
                  <c:v>39489</c:v>
                </c:pt>
                <c:pt idx="597">
                  <c:v>39490</c:v>
                </c:pt>
                <c:pt idx="598">
                  <c:v>39491</c:v>
                </c:pt>
                <c:pt idx="599">
                  <c:v>39492</c:v>
                </c:pt>
                <c:pt idx="600">
                  <c:v>39493</c:v>
                </c:pt>
                <c:pt idx="601">
                  <c:v>39496</c:v>
                </c:pt>
                <c:pt idx="602">
                  <c:v>39497</c:v>
                </c:pt>
                <c:pt idx="603">
                  <c:v>39498</c:v>
                </c:pt>
                <c:pt idx="604">
                  <c:v>39499</c:v>
                </c:pt>
                <c:pt idx="605">
                  <c:v>39500</c:v>
                </c:pt>
                <c:pt idx="606">
                  <c:v>39503</c:v>
                </c:pt>
                <c:pt idx="607">
                  <c:v>39504</c:v>
                </c:pt>
                <c:pt idx="608">
                  <c:v>39505</c:v>
                </c:pt>
                <c:pt idx="609">
                  <c:v>39506</c:v>
                </c:pt>
                <c:pt idx="610">
                  <c:v>39507</c:v>
                </c:pt>
                <c:pt idx="611">
                  <c:v>39510</c:v>
                </c:pt>
                <c:pt idx="612">
                  <c:v>39511</c:v>
                </c:pt>
                <c:pt idx="613">
                  <c:v>39512</c:v>
                </c:pt>
                <c:pt idx="614">
                  <c:v>39513</c:v>
                </c:pt>
                <c:pt idx="615">
                  <c:v>39514</c:v>
                </c:pt>
                <c:pt idx="616">
                  <c:v>39517</c:v>
                </c:pt>
                <c:pt idx="617">
                  <c:v>39518</c:v>
                </c:pt>
                <c:pt idx="618">
                  <c:v>39519</c:v>
                </c:pt>
                <c:pt idx="619">
                  <c:v>39520</c:v>
                </c:pt>
                <c:pt idx="620">
                  <c:v>39521</c:v>
                </c:pt>
                <c:pt idx="621">
                  <c:v>39524</c:v>
                </c:pt>
                <c:pt idx="622">
                  <c:v>39525</c:v>
                </c:pt>
                <c:pt idx="623">
                  <c:v>39526</c:v>
                </c:pt>
                <c:pt idx="624">
                  <c:v>39527</c:v>
                </c:pt>
                <c:pt idx="625">
                  <c:v>39531</c:v>
                </c:pt>
                <c:pt idx="626">
                  <c:v>39532</c:v>
                </c:pt>
                <c:pt idx="627">
                  <c:v>39533</c:v>
                </c:pt>
                <c:pt idx="628">
                  <c:v>39534</c:v>
                </c:pt>
                <c:pt idx="629">
                  <c:v>39535</c:v>
                </c:pt>
                <c:pt idx="630">
                  <c:v>39538</c:v>
                </c:pt>
                <c:pt idx="631">
                  <c:v>39539</c:v>
                </c:pt>
                <c:pt idx="632">
                  <c:v>39540</c:v>
                </c:pt>
                <c:pt idx="633">
                  <c:v>39541</c:v>
                </c:pt>
                <c:pt idx="634">
                  <c:v>39542</c:v>
                </c:pt>
                <c:pt idx="635">
                  <c:v>39545</c:v>
                </c:pt>
                <c:pt idx="636">
                  <c:v>39546</c:v>
                </c:pt>
                <c:pt idx="637">
                  <c:v>39547</c:v>
                </c:pt>
                <c:pt idx="638">
                  <c:v>39548</c:v>
                </c:pt>
                <c:pt idx="639">
                  <c:v>39549</c:v>
                </c:pt>
                <c:pt idx="640">
                  <c:v>39552</c:v>
                </c:pt>
                <c:pt idx="641">
                  <c:v>39553</c:v>
                </c:pt>
                <c:pt idx="642">
                  <c:v>39554</c:v>
                </c:pt>
                <c:pt idx="643">
                  <c:v>39555</c:v>
                </c:pt>
                <c:pt idx="644">
                  <c:v>39556</c:v>
                </c:pt>
                <c:pt idx="645">
                  <c:v>39559</c:v>
                </c:pt>
                <c:pt idx="646">
                  <c:v>39560</c:v>
                </c:pt>
                <c:pt idx="647">
                  <c:v>39561</c:v>
                </c:pt>
                <c:pt idx="648">
                  <c:v>39562</c:v>
                </c:pt>
                <c:pt idx="649">
                  <c:v>39563</c:v>
                </c:pt>
                <c:pt idx="650">
                  <c:v>39566</c:v>
                </c:pt>
                <c:pt idx="651">
                  <c:v>39567</c:v>
                </c:pt>
                <c:pt idx="652">
                  <c:v>39568</c:v>
                </c:pt>
                <c:pt idx="653">
                  <c:v>39569</c:v>
                </c:pt>
                <c:pt idx="654">
                  <c:v>39570</c:v>
                </c:pt>
                <c:pt idx="655">
                  <c:v>39573</c:v>
                </c:pt>
                <c:pt idx="656">
                  <c:v>39574</c:v>
                </c:pt>
                <c:pt idx="657">
                  <c:v>39575</c:v>
                </c:pt>
                <c:pt idx="658">
                  <c:v>39576</c:v>
                </c:pt>
                <c:pt idx="659">
                  <c:v>39577</c:v>
                </c:pt>
                <c:pt idx="660">
                  <c:v>39580</c:v>
                </c:pt>
                <c:pt idx="661">
                  <c:v>39581</c:v>
                </c:pt>
                <c:pt idx="662">
                  <c:v>39582</c:v>
                </c:pt>
                <c:pt idx="663">
                  <c:v>39583</c:v>
                </c:pt>
                <c:pt idx="664">
                  <c:v>39584</c:v>
                </c:pt>
                <c:pt idx="665">
                  <c:v>39587</c:v>
                </c:pt>
                <c:pt idx="666">
                  <c:v>39588</c:v>
                </c:pt>
                <c:pt idx="667">
                  <c:v>39589</c:v>
                </c:pt>
                <c:pt idx="668">
                  <c:v>39590</c:v>
                </c:pt>
                <c:pt idx="669">
                  <c:v>39591</c:v>
                </c:pt>
                <c:pt idx="670">
                  <c:v>39595</c:v>
                </c:pt>
                <c:pt idx="671">
                  <c:v>39596</c:v>
                </c:pt>
                <c:pt idx="672">
                  <c:v>39597</c:v>
                </c:pt>
                <c:pt idx="673">
                  <c:v>39598</c:v>
                </c:pt>
                <c:pt idx="674">
                  <c:v>39601</c:v>
                </c:pt>
                <c:pt idx="675">
                  <c:v>39602</c:v>
                </c:pt>
                <c:pt idx="676">
                  <c:v>39603</c:v>
                </c:pt>
                <c:pt idx="677">
                  <c:v>39604</c:v>
                </c:pt>
                <c:pt idx="678">
                  <c:v>39605</c:v>
                </c:pt>
                <c:pt idx="679">
                  <c:v>39608</c:v>
                </c:pt>
                <c:pt idx="680">
                  <c:v>39609</c:v>
                </c:pt>
                <c:pt idx="681">
                  <c:v>39610</c:v>
                </c:pt>
                <c:pt idx="682">
                  <c:v>39611</c:v>
                </c:pt>
                <c:pt idx="683">
                  <c:v>39612</c:v>
                </c:pt>
                <c:pt idx="684">
                  <c:v>39615</c:v>
                </c:pt>
                <c:pt idx="685">
                  <c:v>39616</c:v>
                </c:pt>
                <c:pt idx="686">
                  <c:v>39617</c:v>
                </c:pt>
                <c:pt idx="687">
                  <c:v>39618</c:v>
                </c:pt>
                <c:pt idx="688">
                  <c:v>39619</c:v>
                </c:pt>
                <c:pt idx="689">
                  <c:v>39622</c:v>
                </c:pt>
                <c:pt idx="690">
                  <c:v>39623</c:v>
                </c:pt>
                <c:pt idx="691">
                  <c:v>39624</c:v>
                </c:pt>
                <c:pt idx="692">
                  <c:v>39625</c:v>
                </c:pt>
                <c:pt idx="693">
                  <c:v>39626</c:v>
                </c:pt>
                <c:pt idx="694">
                  <c:v>39629</c:v>
                </c:pt>
                <c:pt idx="695">
                  <c:v>39630</c:v>
                </c:pt>
                <c:pt idx="696">
                  <c:v>39631</c:v>
                </c:pt>
                <c:pt idx="697">
                  <c:v>39632</c:v>
                </c:pt>
                <c:pt idx="698">
                  <c:v>39633</c:v>
                </c:pt>
                <c:pt idx="699">
                  <c:v>39636</c:v>
                </c:pt>
                <c:pt idx="700">
                  <c:v>39637</c:v>
                </c:pt>
                <c:pt idx="701">
                  <c:v>39638</c:v>
                </c:pt>
                <c:pt idx="702">
                  <c:v>39639</c:v>
                </c:pt>
                <c:pt idx="703">
                  <c:v>39640</c:v>
                </c:pt>
                <c:pt idx="704">
                  <c:v>39643</c:v>
                </c:pt>
                <c:pt idx="705">
                  <c:v>39644</c:v>
                </c:pt>
                <c:pt idx="706">
                  <c:v>39645</c:v>
                </c:pt>
                <c:pt idx="707">
                  <c:v>39646</c:v>
                </c:pt>
                <c:pt idx="708">
                  <c:v>39647</c:v>
                </c:pt>
                <c:pt idx="709">
                  <c:v>39650</c:v>
                </c:pt>
                <c:pt idx="710">
                  <c:v>39651</c:v>
                </c:pt>
                <c:pt idx="711">
                  <c:v>39652</c:v>
                </c:pt>
                <c:pt idx="712">
                  <c:v>39653</c:v>
                </c:pt>
                <c:pt idx="713">
                  <c:v>39654</c:v>
                </c:pt>
                <c:pt idx="714">
                  <c:v>39657</c:v>
                </c:pt>
                <c:pt idx="715">
                  <c:v>39658</c:v>
                </c:pt>
                <c:pt idx="716">
                  <c:v>39659</c:v>
                </c:pt>
                <c:pt idx="717">
                  <c:v>39660</c:v>
                </c:pt>
                <c:pt idx="718">
                  <c:v>39661</c:v>
                </c:pt>
                <c:pt idx="719">
                  <c:v>39664</c:v>
                </c:pt>
                <c:pt idx="720">
                  <c:v>39665</c:v>
                </c:pt>
                <c:pt idx="721">
                  <c:v>39666</c:v>
                </c:pt>
                <c:pt idx="722">
                  <c:v>39667</c:v>
                </c:pt>
                <c:pt idx="723">
                  <c:v>39668</c:v>
                </c:pt>
                <c:pt idx="724">
                  <c:v>39671</c:v>
                </c:pt>
                <c:pt idx="725">
                  <c:v>39672</c:v>
                </c:pt>
                <c:pt idx="726">
                  <c:v>39673</c:v>
                </c:pt>
                <c:pt idx="727">
                  <c:v>39674</c:v>
                </c:pt>
                <c:pt idx="728">
                  <c:v>39675</c:v>
                </c:pt>
                <c:pt idx="729">
                  <c:v>39678</c:v>
                </c:pt>
                <c:pt idx="730">
                  <c:v>39679</c:v>
                </c:pt>
                <c:pt idx="731">
                  <c:v>39680</c:v>
                </c:pt>
                <c:pt idx="732">
                  <c:v>39681</c:v>
                </c:pt>
                <c:pt idx="733">
                  <c:v>39682</c:v>
                </c:pt>
                <c:pt idx="734">
                  <c:v>39685</c:v>
                </c:pt>
                <c:pt idx="735">
                  <c:v>39686</c:v>
                </c:pt>
                <c:pt idx="736">
                  <c:v>39687</c:v>
                </c:pt>
                <c:pt idx="737">
                  <c:v>39688</c:v>
                </c:pt>
                <c:pt idx="738">
                  <c:v>39689</c:v>
                </c:pt>
                <c:pt idx="739">
                  <c:v>39692</c:v>
                </c:pt>
                <c:pt idx="740">
                  <c:v>39693</c:v>
                </c:pt>
                <c:pt idx="741">
                  <c:v>39694</c:v>
                </c:pt>
                <c:pt idx="742">
                  <c:v>39695</c:v>
                </c:pt>
                <c:pt idx="743">
                  <c:v>39696</c:v>
                </c:pt>
                <c:pt idx="744">
                  <c:v>39699</c:v>
                </c:pt>
                <c:pt idx="745">
                  <c:v>39700</c:v>
                </c:pt>
                <c:pt idx="746">
                  <c:v>39701</c:v>
                </c:pt>
                <c:pt idx="747">
                  <c:v>39702</c:v>
                </c:pt>
                <c:pt idx="748">
                  <c:v>39703</c:v>
                </c:pt>
                <c:pt idx="749">
                  <c:v>39706</c:v>
                </c:pt>
                <c:pt idx="750">
                  <c:v>39707</c:v>
                </c:pt>
                <c:pt idx="751">
                  <c:v>39708</c:v>
                </c:pt>
                <c:pt idx="752">
                  <c:v>39709</c:v>
                </c:pt>
                <c:pt idx="753">
                  <c:v>39710</c:v>
                </c:pt>
                <c:pt idx="754">
                  <c:v>39713</c:v>
                </c:pt>
                <c:pt idx="755">
                  <c:v>39714</c:v>
                </c:pt>
                <c:pt idx="756">
                  <c:v>39715</c:v>
                </c:pt>
                <c:pt idx="757">
                  <c:v>39716</c:v>
                </c:pt>
                <c:pt idx="758">
                  <c:v>39717</c:v>
                </c:pt>
                <c:pt idx="759">
                  <c:v>39720</c:v>
                </c:pt>
                <c:pt idx="760">
                  <c:v>39721</c:v>
                </c:pt>
                <c:pt idx="761">
                  <c:v>39722</c:v>
                </c:pt>
                <c:pt idx="762">
                  <c:v>39723</c:v>
                </c:pt>
                <c:pt idx="763">
                  <c:v>39724</c:v>
                </c:pt>
                <c:pt idx="764">
                  <c:v>39727</c:v>
                </c:pt>
                <c:pt idx="765">
                  <c:v>39728</c:v>
                </c:pt>
                <c:pt idx="766">
                  <c:v>39729</c:v>
                </c:pt>
                <c:pt idx="767">
                  <c:v>39730</c:v>
                </c:pt>
                <c:pt idx="768">
                  <c:v>39731</c:v>
                </c:pt>
                <c:pt idx="769">
                  <c:v>39734</c:v>
                </c:pt>
                <c:pt idx="770">
                  <c:v>39735</c:v>
                </c:pt>
                <c:pt idx="771">
                  <c:v>39736</c:v>
                </c:pt>
                <c:pt idx="772">
                  <c:v>39737</c:v>
                </c:pt>
                <c:pt idx="773">
                  <c:v>39738</c:v>
                </c:pt>
                <c:pt idx="774">
                  <c:v>39741</c:v>
                </c:pt>
                <c:pt idx="775">
                  <c:v>39742</c:v>
                </c:pt>
                <c:pt idx="776">
                  <c:v>39743</c:v>
                </c:pt>
                <c:pt idx="777">
                  <c:v>39744</c:v>
                </c:pt>
                <c:pt idx="778">
                  <c:v>39745</c:v>
                </c:pt>
                <c:pt idx="779">
                  <c:v>39748</c:v>
                </c:pt>
                <c:pt idx="780">
                  <c:v>39749</c:v>
                </c:pt>
                <c:pt idx="781">
                  <c:v>39750</c:v>
                </c:pt>
                <c:pt idx="782">
                  <c:v>39751</c:v>
                </c:pt>
                <c:pt idx="783">
                  <c:v>39752</c:v>
                </c:pt>
                <c:pt idx="784">
                  <c:v>39755</c:v>
                </c:pt>
                <c:pt idx="785">
                  <c:v>39756</c:v>
                </c:pt>
                <c:pt idx="786">
                  <c:v>39757</c:v>
                </c:pt>
                <c:pt idx="787">
                  <c:v>39758</c:v>
                </c:pt>
                <c:pt idx="788">
                  <c:v>39759</c:v>
                </c:pt>
                <c:pt idx="789">
                  <c:v>39762</c:v>
                </c:pt>
                <c:pt idx="790">
                  <c:v>39763</c:v>
                </c:pt>
                <c:pt idx="791">
                  <c:v>39764</c:v>
                </c:pt>
                <c:pt idx="792">
                  <c:v>39765</c:v>
                </c:pt>
                <c:pt idx="793">
                  <c:v>39766</c:v>
                </c:pt>
                <c:pt idx="794">
                  <c:v>39769</c:v>
                </c:pt>
                <c:pt idx="795">
                  <c:v>39770</c:v>
                </c:pt>
                <c:pt idx="796">
                  <c:v>39771</c:v>
                </c:pt>
                <c:pt idx="797">
                  <c:v>39772</c:v>
                </c:pt>
                <c:pt idx="798">
                  <c:v>39773</c:v>
                </c:pt>
                <c:pt idx="799">
                  <c:v>39776</c:v>
                </c:pt>
                <c:pt idx="800">
                  <c:v>39777</c:v>
                </c:pt>
                <c:pt idx="801">
                  <c:v>39778</c:v>
                </c:pt>
                <c:pt idx="802">
                  <c:v>39779</c:v>
                </c:pt>
                <c:pt idx="803">
                  <c:v>39780</c:v>
                </c:pt>
                <c:pt idx="804">
                  <c:v>39783</c:v>
                </c:pt>
                <c:pt idx="805">
                  <c:v>39784</c:v>
                </c:pt>
                <c:pt idx="806">
                  <c:v>39785</c:v>
                </c:pt>
                <c:pt idx="807">
                  <c:v>39786</c:v>
                </c:pt>
                <c:pt idx="808">
                  <c:v>39787</c:v>
                </c:pt>
                <c:pt idx="809">
                  <c:v>39790</c:v>
                </c:pt>
                <c:pt idx="810">
                  <c:v>39791</c:v>
                </c:pt>
                <c:pt idx="811">
                  <c:v>39792</c:v>
                </c:pt>
                <c:pt idx="812">
                  <c:v>39793</c:v>
                </c:pt>
                <c:pt idx="813">
                  <c:v>39794</c:v>
                </c:pt>
                <c:pt idx="814">
                  <c:v>39797</c:v>
                </c:pt>
                <c:pt idx="815">
                  <c:v>39798</c:v>
                </c:pt>
                <c:pt idx="816">
                  <c:v>39799</c:v>
                </c:pt>
                <c:pt idx="817">
                  <c:v>39800</c:v>
                </c:pt>
                <c:pt idx="818">
                  <c:v>39801</c:v>
                </c:pt>
                <c:pt idx="819">
                  <c:v>39804</c:v>
                </c:pt>
                <c:pt idx="820">
                  <c:v>39805</c:v>
                </c:pt>
                <c:pt idx="821">
                  <c:v>39806</c:v>
                </c:pt>
                <c:pt idx="822">
                  <c:v>39811</c:v>
                </c:pt>
                <c:pt idx="823">
                  <c:v>39812</c:v>
                </c:pt>
                <c:pt idx="824">
                  <c:v>39813</c:v>
                </c:pt>
                <c:pt idx="825">
                  <c:v>39815</c:v>
                </c:pt>
                <c:pt idx="826">
                  <c:v>39818</c:v>
                </c:pt>
                <c:pt idx="827">
                  <c:v>39819</c:v>
                </c:pt>
                <c:pt idx="828">
                  <c:v>39820</c:v>
                </c:pt>
                <c:pt idx="829">
                  <c:v>39821</c:v>
                </c:pt>
                <c:pt idx="830">
                  <c:v>39822</c:v>
                </c:pt>
                <c:pt idx="831">
                  <c:v>39825</c:v>
                </c:pt>
                <c:pt idx="832">
                  <c:v>39826</c:v>
                </c:pt>
                <c:pt idx="833">
                  <c:v>39827</c:v>
                </c:pt>
                <c:pt idx="834">
                  <c:v>39828</c:v>
                </c:pt>
                <c:pt idx="835">
                  <c:v>39829</c:v>
                </c:pt>
                <c:pt idx="836">
                  <c:v>39832</c:v>
                </c:pt>
                <c:pt idx="837">
                  <c:v>39833</c:v>
                </c:pt>
                <c:pt idx="838">
                  <c:v>39834</c:v>
                </c:pt>
                <c:pt idx="839">
                  <c:v>39835</c:v>
                </c:pt>
                <c:pt idx="840">
                  <c:v>39836</c:v>
                </c:pt>
                <c:pt idx="841">
                  <c:v>39839</c:v>
                </c:pt>
                <c:pt idx="842">
                  <c:v>39840</c:v>
                </c:pt>
                <c:pt idx="843">
                  <c:v>39841</c:v>
                </c:pt>
                <c:pt idx="844">
                  <c:v>39842</c:v>
                </c:pt>
                <c:pt idx="845">
                  <c:v>39843</c:v>
                </c:pt>
                <c:pt idx="846">
                  <c:v>39846</c:v>
                </c:pt>
                <c:pt idx="847">
                  <c:v>39847</c:v>
                </c:pt>
                <c:pt idx="848">
                  <c:v>39848</c:v>
                </c:pt>
                <c:pt idx="849">
                  <c:v>39849</c:v>
                </c:pt>
                <c:pt idx="850">
                  <c:v>39850</c:v>
                </c:pt>
                <c:pt idx="851">
                  <c:v>39853</c:v>
                </c:pt>
                <c:pt idx="852">
                  <c:v>39854</c:v>
                </c:pt>
                <c:pt idx="853">
                  <c:v>39855</c:v>
                </c:pt>
                <c:pt idx="854">
                  <c:v>39856</c:v>
                </c:pt>
                <c:pt idx="855">
                  <c:v>39857</c:v>
                </c:pt>
                <c:pt idx="856">
                  <c:v>39860</c:v>
                </c:pt>
                <c:pt idx="857">
                  <c:v>39861</c:v>
                </c:pt>
                <c:pt idx="858">
                  <c:v>39862</c:v>
                </c:pt>
                <c:pt idx="859">
                  <c:v>39863</c:v>
                </c:pt>
                <c:pt idx="860">
                  <c:v>39864</c:v>
                </c:pt>
                <c:pt idx="861">
                  <c:v>39867</c:v>
                </c:pt>
                <c:pt idx="862">
                  <c:v>39868</c:v>
                </c:pt>
                <c:pt idx="863">
                  <c:v>39869</c:v>
                </c:pt>
                <c:pt idx="864">
                  <c:v>39870</c:v>
                </c:pt>
                <c:pt idx="865">
                  <c:v>39871</c:v>
                </c:pt>
                <c:pt idx="866">
                  <c:v>39874</c:v>
                </c:pt>
                <c:pt idx="867">
                  <c:v>39875</c:v>
                </c:pt>
                <c:pt idx="868">
                  <c:v>39876</c:v>
                </c:pt>
                <c:pt idx="869">
                  <c:v>39877</c:v>
                </c:pt>
                <c:pt idx="870">
                  <c:v>39878</c:v>
                </c:pt>
                <c:pt idx="871">
                  <c:v>39881</c:v>
                </c:pt>
                <c:pt idx="872">
                  <c:v>39882</c:v>
                </c:pt>
                <c:pt idx="873">
                  <c:v>39883</c:v>
                </c:pt>
                <c:pt idx="874">
                  <c:v>39884</c:v>
                </c:pt>
                <c:pt idx="875">
                  <c:v>39885</c:v>
                </c:pt>
                <c:pt idx="876">
                  <c:v>39888</c:v>
                </c:pt>
                <c:pt idx="877">
                  <c:v>39889</c:v>
                </c:pt>
                <c:pt idx="878">
                  <c:v>39890</c:v>
                </c:pt>
                <c:pt idx="879">
                  <c:v>39891</c:v>
                </c:pt>
                <c:pt idx="880">
                  <c:v>39892</c:v>
                </c:pt>
                <c:pt idx="881">
                  <c:v>39895</c:v>
                </c:pt>
                <c:pt idx="882">
                  <c:v>39896</c:v>
                </c:pt>
                <c:pt idx="883">
                  <c:v>39897</c:v>
                </c:pt>
                <c:pt idx="884">
                  <c:v>39898</c:v>
                </c:pt>
                <c:pt idx="885">
                  <c:v>39899</c:v>
                </c:pt>
                <c:pt idx="886">
                  <c:v>39902</c:v>
                </c:pt>
                <c:pt idx="887">
                  <c:v>39903</c:v>
                </c:pt>
                <c:pt idx="888">
                  <c:v>39904</c:v>
                </c:pt>
                <c:pt idx="889">
                  <c:v>39905</c:v>
                </c:pt>
                <c:pt idx="890">
                  <c:v>39906</c:v>
                </c:pt>
                <c:pt idx="891">
                  <c:v>39909</c:v>
                </c:pt>
                <c:pt idx="892">
                  <c:v>39910</c:v>
                </c:pt>
                <c:pt idx="893">
                  <c:v>39911</c:v>
                </c:pt>
                <c:pt idx="894">
                  <c:v>39912</c:v>
                </c:pt>
                <c:pt idx="895">
                  <c:v>39917</c:v>
                </c:pt>
                <c:pt idx="896">
                  <c:v>39918</c:v>
                </c:pt>
                <c:pt idx="897">
                  <c:v>39919</c:v>
                </c:pt>
                <c:pt idx="898">
                  <c:v>39920</c:v>
                </c:pt>
                <c:pt idx="899">
                  <c:v>39923</c:v>
                </c:pt>
                <c:pt idx="900">
                  <c:v>39924</c:v>
                </c:pt>
                <c:pt idx="901">
                  <c:v>39925</c:v>
                </c:pt>
                <c:pt idx="902">
                  <c:v>39926</c:v>
                </c:pt>
                <c:pt idx="903">
                  <c:v>39927</c:v>
                </c:pt>
                <c:pt idx="904">
                  <c:v>39930</c:v>
                </c:pt>
                <c:pt idx="905">
                  <c:v>39931</c:v>
                </c:pt>
                <c:pt idx="906">
                  <c:v>39932</c:v>
                </c:pt>
                <c:pt idx="907">
                  <c:v>39933</c:v>
                </c:pt>
                <c:pt idx="908">
                  <c:v>39934</c:v>
                </c:pt>
                <c:pt idx="909">
                  <c:v>39938</c:v>
                </c:pt>
                <c:pt idx="910">
                  <c:v>39939</c:v>
                </c:pt>
                <c:pt idx="911">
                  <c:v>39940</c:v>
                </c:pt>
                <c:pt idx="912">
                  <c:v>39941</c:v>
                </c:pt>
                <c:pt idx="913">
                  <c:v>39944</c:v>
                </c:pt>
                <c:pt idx="914">
                  <c:v>39945</c:v>
                </c:pt>
                <c:pt idx="915">
                  <c:v>39946</c:v>
                </c:pt>
                <c:pt idx="916">
                  <c:v>39947</c:v>
                </c:pt>
                <c:pt idx="917">
                  <c:v>39948</c:v>
                </c:pt>
                <c:pt idx="918">
                  <c:v>39951</c:v>
                </c:pt>
                <c:pt idx="919">
                  <c:v>39952</c:v>
                </c:pt>
                <c:pt idx="920">
                  <c:v>39953</c:v>
                </c:pt>
                <c:pt idx="921">
                  <c:v>39954</c:v>
                </c:pt>
                <c:pt idx="922">
                  <c:v>39955</c:v>
                </c:pt>
                <c:pt idx="923">
                  <c:v>39959</c:v>
                </c:pt>
                <c:pt idx="924">
                  <c:v>39960</c:v>
                </c:pt>
                <c:pt idx="925">
                  <c:v>39961</c:v>
                </c:pt>
                <c:pt idx="926">
                  <c:v>39962</c:v>
                </c:pt>
                <c:pt idx="927">
                  <c:v>39965</c:v>
                </c:pt>
                <c:pt idx="928">
                  <c:v>39966</c:v>
                </c:pt>
                <c:pt idx="929">
                  <c:v>39967</c:v>
                </c:pt>
                <c:pt idx="930">
                  <c:v>39968</c:v>
                </c:pt>
                <c:pt idx="931">
                  <c:v>39969</c:v>
                </c:pt>
                <c:pt idx="932">
                  <c:v>39972</c:v>
                </c:pt>
                <c:pt idx="933">
                  <c:v>39973</c:v>
                </c:pt>
                <c:pt idx="934">
                  <c:v>39974</c:v>
                </c:pt>
                <c:pt idx="935">
                  <c:v>39975</c:v>
                </c:pt>
                <c:pt idx="936">
                  <c:v>39976</c:v>
                </c:pt>
                <c:pt idx="937">
                  <c:v>39979</c:v>
                </c:pt>
                <c:pt idx="938">
                  <c:v>39980</c:v>
                </c:pt>
                <c:pt idx="939">
                  <c:v>39981</c:v>
                </c:pt>
                <c:pt idx="940">
                  <c:v>39982</c:v>
                </c:pt>
                <c:pt idx="941">
                  <c:v>39983</c:v>
                </c:pt>
                <c:pt idx="942">
                  <c:v>39986</c:v>
                </c:pt>
                <c:pt idx="943">
                  <c:v>39987</c:v>
                </c:pt>
                <c:pt idx="944">
                  <c:v>39988</c:v>
                </c:pt>
                <c:pt idx="945">
                  <c:v>39989</c:v>
                </c:pt>
                <c:pt idx="946">
                  <c:v>39990</c:v>
                </c:pt>
                <c:pt idx="947">
                  <c:v>39993</c:v>
                </c:pt>
                <c:pt idx="948">
                  <c:v>39994</c:v>
                </c:pt>
                <c:pt idx="949">
                  <c:v>39995</c:v>
                </c:pt>
                <c:pt idx="950">
                  <c:v>39996</c:v>
                </c:pt>
                <c:pt idx="951">
                  <c:v>39997</c:v>
                </c:pt>
                <c:pt idx="952">
                  <c:v>40000</c:v>
                </c:pt>
                <c:pt idx="953">
                  <c:v>40001</c:v>
                </c:pt>
                <c:pt idx="954">
                  <c:v>40002</c:v>
                </c:pt>
                <c:pt idx="955">
                  <c:v>40003</c:v>
                </c:pt>
                <c:pt idx="956">
                  <c:v>40004</c:v>
                </c:pt>
                <c:pt idx="957">
                  <c:v>40007</c:v>
                </c:pt>
                <c:pt idx="958">
                  <c:v>40008</c:v>
                </c:pt>
                <c:pt idx="959">
                  <c:v>40009</c:v>
                </c:pt>
                <c:pt idx="960">
                  <c:v>40010</c:v>
                </c:pt>
                <c:pt idx="961">
                  <c:v>40011</c:v>
                </c:pt>
                <c:pt idx="962">
                  <c:v>40014</c:v>
                </c:pt>
                <c:pt idx="963">
                  <c:v>40015</c:v>
                </c:pt>
                <c:pt idx="964">
                  <c:v>40016</c:v>
                </c:pt>
                <c:pt idx="965">
                  <c:v>40017</c:v>
                </c:pt>
                <c:pt idx="966">
                  <c:v>40018</c:v>
                </c:pt>
                <c:pt idx="967">
                  <c:v>40021</c:v>
                </c:pt>
                <c:pt idx="968">
                  <c:v>40022</c:v>
                </c:pt>
                <c:pt idx="969">
                  <c:v>40023</c:v>
                </c:pt>
                <c:pt idx="970">
                  <c:v>40024</c:v>
                </c:pt>
                <c:pt idx="971">
                  <c:v>40025</c:v>
                </c:pt>
                <c:pt idx="972">
                  <c:v>40028</c:v>
                </c:pt>
                <c:pt idx="973">
                  <c:v>40029</c:v>
                </c:pt>
                <c:pt idx="974">
                  <c:v>40030</c:v>
                </c:pt>
                <c:pt idx="975">
                  <c:v>40031</c:v>
                </c:pt>
                <c:pt idx="976">
                  <c:v>40032</c:v>
                </c:pt>
                <c:pt idx="977">
                  <c:v>40035</c:v>
                </c:pt>
                <c:pt idx="978">
                  <c:v>40036</c:v>
                </c:pt>
                <c:pt idx="979">
                  <c:v>40037</c:v>
                </c:pt>
                <c:pt idx="980">
                  <c:v>40038</c:v>
                </c:pt>
                <c:pt idx="981">
                  <c:v>40039</c:v>
                </c:pt>
                <c:pt idx="982">
                  <c:v>40042</c:v>
                </c:pt>
                <c:pt idx="983">
                  <c:v>40043</c:v>
                </c:pt>
                <c:pt idx="984">
                  <c:v>40044</c:v>
                </c:pt>
                <c:pt idx="985">
                  <c:v>40045</c:v>
                </c:pt>
                <c:pt idx="986">
                  <c:v>40046</c:v>
                </c:pt>
                <c:pt idx="987">
                  <c:v>40049</c:v>
                </c:pt>
                <c:pt idx="988">
                  <c:v>40050</c:v>
                </c:pt>
                <c:pt idx="989">
                  <c:v>40051</c:v>
                </c:pt>
                <c:pt idx="990">
                  <c:v>40052</c:v>
                </c:pt>
                <c:pt idx="991">
                  <c:v>40053</c:v>
                </c:pt>
                <c:pt idx="992">
                  <c:v>40057</c:v>
                </c:pt>
                <c:pt idx="993">
                  <c:v>40058</c:v>
                </c:pt>
                <c:pt idx="994">
                  <c:v>40059</c:v>
                </c:pt>
                <c:pt idx="995">
                  <c:v>40060</c:v>
                </c:pt>
                <c:pt idx="996">
                  <c:v>40063</c:v>
                </c:pt>
                <c:pt idx="997">
                  <c:v>40064</c:v>
                </c:pt>
                <c:pt idx="998">
                  <c:v>40065</c:v>
                </c:pt>
                <c:pt idx="999">
                  <c:v>40066</c:v>
                </c:pt>
                <c:pt idx="1000">
                  <c:v>40067</c:v>
                </c:pt>
                <c:pt idx="1001">
                  <c:v>40070</c:v>
                </c:pt>
                <c:pt idx="1002">
                  <c:v>40071</c:v>
                </c:pt>
                <c:pt idx="1003">
                  <c:v>40072</c:v>
                </c:pt>
                <c:pt idx="1004">
                  <c:v>40073</c:v>
                </c:pt>
                <c:pt idx="1005">
                  <c:v>40074</c:v>
                </c:pt>
                <c:pt idx="1006">
                  <c:v>40077</c:v>
                </c:pt>
                <c:pt idx="1007">
                  <c:v>40078</c:v>
                </c:pt>
                <c:pt idx="1008">
                  <c:v>40079</c:v>
                </c:pt>
                <c:pt idx="1009">
                  <c:v>40080</c:v>
                </c:pt>
                <c:pt idx="1010">
                  <c:v>40081</c:v>
                </c:pt>
                <c:pt idx="1011">
                  <c:v>40084</c:v>
                </c:pt>
                <c:pt idx="1012">
                  <c:v>40085</c:v>
                </c:pt>
                <c:pt idx="1013">
                  <c:v>40086</c:v>
                </c:pt>
                <c:pt idx="1014">
                  <c:v>40087</c:v>
                </c:pt>
                <c:pt idx="1015">
                  <c:v>40088</c:v>
                </c:pt>
                <c:pt idx="1016">
                  <c:v>40091</c:v>
                </c:pt>
                <c:pt idx="1017">
                  <c:v>40092</c:v>
                </c:pt>
                <c:pt idx="1018">
                  <c:v>40093</c:v>
                </c:pt>
                <c:pt idx="1019">
                  <c:v>40094</c:v>
                </c:pt>
                <c:pt idx="1020">
                  <c:v>40095</c:v>
                </c:pt>
                <c:pt idx="1021">
                  <c:v>40098</c:v>
                </c:pt>
                <c:pt idx="1022">
                  <c:v>40099</c:v>
                </c:pt>
                <c:pt idx="1023">
                  <c:v>40100</c:v>
                </c:pt>
                <c:pt idx="1024">
                  <c:v>40101</c:v>
                </c:pt>
                <c:pt idx="1025">
                  <c:v>40102</c:v>
                </c:pt>
                <c:pt idx="1026">
                  <c:v>40105</c:v>
                </c:pt>
                <c:pt idx="1027">
                  <c:v>40106</c:v>
                </c:pt>
                <c:pt idx="1028">
                  <c:v>40107</c:v>
                </c:pt>
                <c:pt idx="1029">
                  <c:v>40108</c:v>
                </c:pt>
                <c:pt idx="1030">
                  <c:v>40109</c:v>
                </c:pt>
                <c:pt idx="1031">
                  <c:v>40112</c:v>
                </c:pt>
                <c:pt idx="1032">
                  <c:v>40113</c:v>
                </c:pt>
                <c:pt idx="1033">
                  <c:v>40114</c:v>
                </c:pt>
                <c:pt idx="1034">
                  <c:v>40115</c:v>
                </c:pt>
                <c:pt idx="1035">
                  <c:v>40116</c:v>
                </c:pt>
                <c:pt idx="1036">
                  <c:v>40119</c:v>
                </c:pt>
                <c:pt idx="1037">
                  <c:v>40120</c:v>
                </c:pt>
                <c:pt idx="1038">
                  <c:v>40121</c:v>
                </c:pt>
                <c:pt idx="1039">
                  <c:v>40122</c:v>
                </c:pt>
                <c:pt idx="1040">
                  <c:v>40123</c:v>
                </c:pt>
                <c:pt idx="1041">
                  <c:v>40126</c:v>
                </c:pt>
                <c:pt idx="1042">
                  <c:v>40127</c:v>
                </c:pt>
                <c:pt idx="1043">
                  <c:v>40128</c:v>
                </c:pt>
                <c:pt idx="1044">
                  <c:v>40129</c:v>
                </c:pt>
                <c:pt idx="1045">
                  <c:v>40130</c:v>
                </c:pt>
                <c:pt idx="1046">
                  <c:v>40133</c:v>
                </c:pt>
                <c:pt idx="1047">
                  <c:v>40134</c:v>
                </c:pt>
                <c:pt idx="1048">
                  <c:v>40135</c:v>
                </c:pt>
                <c:pt idx="1049">
                  <c:v>40136</c:v>
                </c:pt>
                <c:pt idx="1050">
                  <c:v>40137</c:v>
                </c:pt>
                <c:pt idx="1051">
                  <c:v>40140</c:v>
                </c:pt>
                <c:pt idx="1052">
                  <c:v>40141</c:v>
                </c:pt>
                <c:pt idx="1053">
                  <c:v>40142</c:v>
                </c:pt>
                <c:pt idx="1054">
                  <c:v>40143</c:v>
                </c:pt>
                <c:pt idx="1055">
                  <c:v>40144</c:v>
                </c:pt>
                <c:pt idx="1056">
                  <c:v>40147</c:v>
                </c:pt>
                <c:pt idx="1057">
                  <c:v>40148</c:v>
                </c:pt>
                <c:pt idx="1058">
                  <c:v>40149</c:v>
                </c:pt>
                <c:pt idx="1059">
                  <c:v>40150</c:v>
                </c:pt>
                <c:pt idx="1060">
                  <c:v>40151</c:v>
                </c:pt>
                <c:pt idx="1061">
                  <c:v>40154</c:v>
                </c:pt>
                <c:pt idx="1062">
                  <c:v>40155</c:v>
                </c:pt>
                <c:pt idx="1063">
                  <c:v>40156</c:v>
                </c:pt>
                <c:pt idx="1064">
                  <c:v>40157</c:v>
                </c:pt>
                <c:pt idx="1065">
                  <c:v>40158</c:v>
                </c:pt>
                <c:pt idx="1066">
                  <c:v>40161</c:v>
                </c:pt>
                <c:pt idx="1067">
                  <c:v>40162</c:v>
                </c:pt>
                <c:pt idx="1068">
                  <c:v>40163</c:v>
                </c:pt>
                <c:pt idx="1069">
                  <c:v>40164</c:v>
                </c:pt>
                <c:pt idx="1070">
                  <c:v>40165</c:v>
                </c:pt>
                <c:pt idx="1071">
                  <c:v>40168</c:v>
                </c:pt>
                <c:pt idx="1072">
                  <c:v>40169</c:v>
                </c:pt>
                <c:pt idx="1073">
                  <c:v>40170</c:v>
                </c:pt>
                <c:pt idx="1074">
                  <c:v>40171</c:v>
                </c:pt>
                <c:pt idx="1075">
                  <c:v>40176</c:v>
                </c:pt>
                <c:pt idx="1076">
                  <c:v>40177</c:v>
                </c:pt>
                <c:pt idx="1077">
                  <c:v>40178</c:v>
                </c:pt>
                <c:pt idx="1078">
                  <c:v>40182</c:v>
                </c:pt>
                <c:pt idx="1079">
                  <c:v>40183</c:v>
                </c:pt>
                <c:pt idx="1080">
                  <c:v>40184</c:v>
                </c:pt>
                <c:pt idx="1081">
                  <c:v>40185</c:v>
                </c:pt>
                <c:pt idx="1082">
                  <c:v>40186</c:v>
                </c:pt>
                <c:pt idx="1083">
                  <c:v>40189</c:v>
                </c:pt>
                <c:pt idx="1084">
                  <c:v>40190</c:v>
                </c:pt>
                <c:pt idx="1085">
                  <c:v>40191</c:v>
                </c:pt>
                <c:pt idx="1086">
                  <c:v>40192</c:v>
                </c:pt>
                <c:pt idx="1087">
                  <c:v>40193</c:v>
                </c:pt>
                <c:pt idx="1088">
                  <c:v>40196</c:v>
                </c:pt>
                <c:pt idx="1089">
                  <c:v>40197</c:v>
                </c:pt>
                <c:pt idx="1090">
                  <c:v>40198</c:v>
                </c:pt>
                <c:pt idx="1091">
                  <c:v>40199</c:v>
                </c:pt>
                <c:pt idx="1092">
                  <c:v>40200</c:v>
                </c:pt>
                <c:pt idx="1093">
                  <c:v>40203</c:v>
                </c:pt>
                <c:pt idx="1094">
                  <c:v>40204</c:v>
                </c:pt>
                <c:pt idx="1095">
                  <c:v>40205</c:v>
                </c:pt>
                <c:pt idx="1096">
                  <c:v>40206</c:v>
                </c:pt>
                <c:pt idx="1097">
                  <c:v>40207</c:v>
                </c:pt>
                <c:pt idx="1098">
                  <c:v>40210</c:v>
                </c:pt>
                <c:pt idx="1099">
                  <c:v>40211</c:v>
                </c:pt>
                <c:pt idx="1100">
                  <c:v>40212</c:v>
                </c:pt>
                <c:pt idx="1101">
                  <c:v>40213</c:v>
                </c:pt>
                <c:pt idx="1102">
                  <c:v>40214</c:v>
                </c:pt>
                <c:pt idx="1103">
                  <c:v>40217</c:v>
                </c:pt>
                <c:pt idx="1104">
                  <c:v>40218</c:v>
                </c:pt>
                <c:pt idx="1105">
                  <c:v>40219</c:v>
                </c:pt>
                <c:pt idx="1106">
                  <c:v>40220</c:v>
                </c:pt>
                <c:pt idx="1107">
                  <c:v>40221</c:v>
                </c:pt>
                <c:pt idx="1108">
                  <c:v>40224</c:v>
                </c:pt>
                <c:pt idx="1109">
                  <c:v>40225</c:v>
                </c:pt>
                <c:pt idx="1110">
                  <c:v>40226</c:v>
                </c:pt>
                <c:pt idx="1111">
                  <c:v>40227</c:v>
                </c:pt>
                <c:pt idx="1112">
                  <c:v>40228</c:v>
                </c:pt>
                <c:pt idx="1113">
                  <c:v>40231</c:v>
                </c:pt>
                <c:pt idx="1114">
                  <c:v>40232</c:v>
                </c:pt>
                <c:pt idx="1115">
                  <c:v>40233</c:v>
                </c:pt>
                <c:pt idx="1116">
                  <c:v>40234</c:v>
                </c:pt>
                <c:pt idx="1117">
                  <c:v>40235</c:v>
                </c:pt>
                <c:pt idx="1118">
                  <c:v>40238</c:v>
                </c:pt>
                <c:pt idx="1119">
                  <c:v>40239</c:v>
                </c:pt>
                <c:pt idx="1120">
                  <c:v>40240</c:v>
                </c:pt>
                <c:pt idx="1121">
                  <c:v>40241</c:v>
                </c:pt>
                <c:pt idx="1122">
                  <c:v>40242</c:v>
                </c:pt>
                <c:pt idx="1123">
                  <c:v>40245</c:v>
                </c:pt>
                <c:pt idx="1124">
                  <c:v>40246</c:v>
                </c:pt>
                <c:pt idx="1125">
                  <c:v>40247</c:v>
                </c:pt>
                <c:pt idx="1126">
                  <c:v>40248</c:v>
                </c:pt>
                <c:pt idx="1127">
                  <c:v>40249</c:v>
                </c:pt>
                <c:pt idx="1128">
                  <c:v>40252</c:v>
                </c:pt>
                <c:pt idx="1129">
                  <c:v>40253</c:v>
                </c:pt>
                <c:pt idx="1130">
                  <c:v>40254</c:v>
                </c:pt>
                <c:pt idx="1131">
                  <c:v>40255</c:v>
                </c:pt>
                <c:pt idx="1132">
                  <c:v>40256</c:v>
                </c:pt>
                <c:pt idx="1133">
                  <c:v>40259</c:v>
                </c:pt>
                <c:pt idx="1134">
                  <c:v>40260</c:v>
                </c:pt>
                <c:pt idx="1135">
                  <c:v>40261</c:v>
                </c:pt>
                <c:pt idx="1136">
                  <c:v>40262</c:v>
                </c:pt>
                <c:pt idx="1137">
                  <c:v>40263</c:v>
                </c:pt>
                <c:pt idx="1138">
                  <c:v>40266</c:v>
                </c:pt>
                <c:pt idx="1139">
                  <c:v>40267</c:v>
                </c:pt>
                <c:pt idx="1140">
                  <c:v>40268</c:v>
                </c:pt>
                <c:pt idx="1141">
                  <c:v>40269</c:v>
                </c:pt>
                <c:pt idx="1142">
                  <c:v>40274</c:v>
                </c:pt>
                <c:pt idx="1143">
                  <c:v>40275</c:v>
                </c:pt>
                <c:pt idx="1144">
                  <c:v>40276</c:v>
                </c:pt>
                <c:pt idx="1145">
                  <c:v>40277</c:v>
                </c:pt>
                <c:pt idx="1146">
                  <c:v>40280</c:v>
                </c:pt>
                <c:pt idx="1147">
                  <c:v>40281</c:v>
                </c:pt>
                <c:pt idx="1148">
                  <c:v>40282</c:v>
                </c:pt>
                <c:pt idx="1149">
                  <c:v>40283</c:v>
                </c:pt>
                <c:pt idx="1150">
                  <c:v>40284</c:v>
                </c:pt>
                <c:pt idx="1151">
                  <c:v>40287</c:v>
                </c:pt>
                <c:pt idx="1152">
                  <c:v>40288</c:v>
                </c:pt>
                <c:pt idx="1153">
                  <c:v>40289</c:v>
                </c:pt>
                <c:pt idx="1154">
                  <c:v>40290</c:v>
                </c:pt>
                <c:pt idx="1155">
                  <c:v>40291</c:v>
                </c:pt>
                <c:pt idx="1156">
                  <c:v>40294</c:v>
                </c:pt>
                <c:pt idx="1157">
                  <c:v>40295</c:v>
                </c:pt>
                <c:pt idx="1158">
                  <c:v>40296</c:v>
                </c:pt>
                <c:pt idx="1159">
                  <c:v>40297</c:v>
                </c:pt>
                <c:pt idx="1160">
                  <c:v>40298</c:v>
                </c:pt>
                <c:pt idx="1161">
                  <c:v>40302</c:v>
                </c:pt>
                <c:pt idx="1162">
                  <c:v>40303</c:v>
                </c:pt>
                <c:pt idx="1163">
                  <c:v>40304</c:v>
                </c:pt>
                <c:pt idx="1164">
                  <c:v>40305</c:v>
                </c:pt>
                <c:pt idx="1165">
                  <c:v>40308</c:v>
                </c:pt>
                <c:pt idx="1166">
                  <c:v>40309</c:v>
                </c:pt>
                <c:pt idx="1167">
                  <c:v>40310</c:v>
                </c:pt>
                <c:pt idx="1168">
                  <c:v>40311</c:v>
                </c:pt>
                <c:pt idx="1169">
                  <c:v>40312</c:v>
                </c:pt>
                <c:pt idx="1170">
                  <c:v>40315</c:v>
                </c:pt>
                <c:pt idx="1171">
                  <c:v>40316</c:v>
                </c:pt>
                <c:pt idx="1172">
                  <c:v>40317</c:v>
                </c:pt>
                <c:pt idx="1173">
                  <c:v>40318</c:v>
                </c:pt>
                <c:pt idx="1174">
                  <c:v>40319</c:v>
                </c:pt>
                <c:pt idx="1175">
                  <c:v>40322</c:v>
                </c:pt>
                <c:pt idx="1176">
                  <c:v>40323</c:v>
                </c:pt>
                <c:pt idx="1177">
                  <c:v>40324</c:v>
                </c:pt>
                <c:pt idx="1178">
                  <c:v>40325</c:v>
                </c:pt>
                <c:pt idx="1179">
                  <c:v>40326</c:v>
                </c:pt>
                <c:pt idx="1180">
                  <c:v>40330</c:v>
                </c:pt>
                <c:pt idx="1181">
                  <c:v>40331</c:v>
                </c:pt>
                <c:pt idx="1182">
                  <c:v>40332</c:v>
                </c:pt>
                <c:pt idx="1183">
                  <c:v>40333</c:v>
                </c:pt>
                <c:pt idx="1184">
                  <c:v>40336</c:v>
                </c:pt>
                <c:pt idx="1185">
                  <c:v>40337</c:v>
                </c:pt>
                <c:pt idx="1186">
                  <c:v>40338</c:v>
                </c:pt>
                <c:pt idx="1187">
                  <c:v>40339</c:v>
                </c:pt>
                <c:pt idx="1188">
                  <c:v>40340</c:v>
                </c:pt>
                <c:pt idx="1189">
                  <c:v>40343</c:v>
                </c:pt>
                <c:pt idx="1190">
                  <c:v>40344</c:v>
                </c:pt>
                <c:pt idx="1191">
                  <c:v>40345</c:v>
                </c:pt>
                <c:pt idx="1192">
                  <c:v>40346</c:v>
                </c:pt>
                <c:pt idx="1193">
                  <c:v>40347</c:v>
                </c:pt>
                <c:pt idx="1194">
                  <c:v>40350</c:v>
                </c:pt>
                <c:pt idx="1195">
                  <c:v>40351</c:v>
                </c:pt>
                <c:pt idx="1196">
                  <c:v>40352</c:v>
                </c:pt>
                <c:pt idx="1197">
                  <c:v>40353</c:v>
                </c:pt>
                <c:pt idx="1198">
                  <c:v>40354</c:v>
                </c:pt>
                <c:pt idx="1199">
                  <c:v>40357</c:v>
                </c:pt>
                <c:pt idx="1200">
                  <c:v>40358</c:v>
                </c:pt>
                <c:pt idx="1201">
                  <c:v>40359</c:v>
                </c:pt>
                <c:pt idx="1202">
                  <c:v>40360</c:v>
                </c:pt>
                <c:pt idx="1203">
                  <c:v>40361</c:v>
                </c:pt>
                <c:pt idx="1204">
                  <c:v>40364</c:v>
                </c:pt>
                <c:pt idx="1205">
                  <c:v>40365</c:v>
                </c:pt>
                <c:pt idx="1206">
                  <c:v>40366</c:v>
                </c:pt>
                <c:pt idx="1207">
                  <c:v>40367</c:v>
                </c:pt>
                <c:pt idx="1208">
                  <c:v>40368</c:v>
                </c:pt>
                <c:pt idx="1209">
                  <c:v>40371</c:v>
                </c:pt>
                <c:pt idx="1210">
                  <c:v>40372</c:v>
                </c:pt>
                <c:pt idx="1211">
                  <c:v>40373</c:v>
                </c:pt>
                <c:pt idx="1212">
                  <c:v>40374</c:v>
                </c:pt>
                <c:pt idx="1213">
                  <c:v>40375</c:v>
                </c:pt>
                <c:pt idx="1214">
                  <c:v>40378</c:v>
                </c:pt>
                <c:pt idx="1215">
                  <c:v>40379</c:v>
                </c:pt>
                <c:pt idx="1216">
                  <c:v>40380</c:v>
                </c:pt>
                <c:pt idx="1217">
                  <c:v>40381</c:v>
                </c:pt>
                <c:pt idx="1218">
                  <c:v>40382</c:v>
                </c:pt>
                <c:pt idx="1219">
                  <c:v>40385</c:v>
                </c:pt>
                <c:pt idx="1220">
                  <c:v>40386</c:v>
                </c:pt>
                <c:pt idx="1221">
                  <c:v>40387</c:v>
                </c:pt>
                <c:pt idx="1222">
                  <c:v>40388</c:v>
                </c:pt>
                <c:pt idx="1223">
                  <c:v>40389</c:v>
                </c:pt>
                <c:pt idx="1224">
                  <c:v>40392</c:v>
                </c:pt>
                <c:pt idx="1225">
                  <c:v>40393</c:v>
                </c:pt>
                <c:pt idx="1226">
                  <c:v>40394</c:v>
                </c:pt>
                <c:pt idx="1227">
                  <c:v>40395</c:v>
                </c:pt>
                <c:pt idx="1228">
                  <c:v>40396</c:v>
                </c:pt>
                <c:pt idx="1229">
                  <c:v>40399</c:v>
                </c:pt>
                <c:pt idx="1230">
                  <c:v>40400</c:v>
                </c:pt>
                <c:pt idx="1231">
                  <c:v>40401</c:v>
                </c:pt>
                <c:pt idx="1232">
                  <c:v>40402</c:v>
                </c:pt>
                <c:pt idx="1233">
                  <c:v>40403</c:v>
                </c:pt>
                <c:pt idx="1234">
                  <c:v>40406</c:v>
                </c:pt>
                <c:pt idx="1235">
                  <c:v>40407</c:v>
                </c:pt>
                <c:pt idx="1236">
                  <c:v>40408</c:v>
                </c:pt>
                <c:pt idx="1237">
                  <c:v>40409</c:v>
                </c:pt>
                <c:pt idx="1238">
                  <c:v>40410</c:v>
                </c:pt>
                <c:pt idx="1239">
                  <c:v>40413</c:v>
                </c:pt>
                <c:pt idx="1240">
                  <c:v>40414</c:v>
                </c:pt>
                <c:pt idx="1241">
                  <c:v>40415</c:v>
                </c:pt>
                <c:pt idx="1242">
                  <c:v>40416</c:v>
                </c:pt>
                <c:pt idx="1243">
                  <c:v>40417</c:v>
                </c:pt>
                <c:pt idx="1244">
                  <c:v>40421</c:v>
                </c:pt>
                <c:pt idx="1245">
                  <c:v>40422</c:v>
                </c:pt>
                <c:pt idx="1246">
                  <c:v>40423</c:v>
                </c:pt>
                <c:pt idx="1247">
                  <c:v>40424</c:v>
                </c:pt>
                <c:pt idx="1248">
                  <c:v>40427</c:v>
                </c:pt>
                <c:pt idx="1249">
                  <c:v>40428</c:v>
                </c:pt>
                <c:pt idx="1250">
                  <c:v>40429</c:v>
                </c:pt>
                <c:pt idx="1251">
                  <c:v>40430</c:v>
                </c:pt>
                <c:pt idx="1252">
                  <c:v>40431</c:v>
                </c:pt>
                <c:pt idx="1253">
                  <c:v>40434</c:v>
                </c:pt>
                <c:pt idx="1254">
                  <c:v>40435</c:v>
                </c:pt>
                <c:pt idx="1255">
                  <c:v>40436</c:v>
                </c:pt>
                <c:pt idx="1256">
                  <c:v>40437</c:v>
                </c:pt>
                <c:pt idx="1257">
                  <c:v>40438</c:v>
                </c:pt>
                <c:pt idx="1258">
                  <c:v>40441</c:v>
                </c:pt>
                <c:pt idx="1259">
                  <c:v>40442</c:v>
                </c:pt>
                <c:pt idx="1260">
                  <c:v>40443</c:v>
                </c:pt>
                <c:pt idx="1261">
                  <c:v>40444</c:v>
                </c:pt>
                <c:pt idx="1262">
                  <c:v>40445</c:v>
                </c:pt>
                <c:pt idx="1263">
                  <c:v>40448</c:v>
                </c:pt>
                <c:pt idx="1264">
                  <c:v>40449</c:v>
                </c:pt>
                <c:pt idx="1265">
                  <c:v>40450</c:v>
                </c:pt>
                <c:pt idx="1266">
                  <c:v>40451</c:v>
                </c:pt>
                <c:pt idx="1267">
                  <c:v>40452</c:v>
                </c:pt>
                <c:pt idx="1268">
                  <c:v>40455</c:v>
                </c:pt>
                <c:pt idx="1269">
                  <c:v>40456</c:v>
                </c:pt>
                <c:pt idx="1270">
                  <c:v>40457</c:v>
                </c:pt>
                <c:pt idx="1271">
                  <c:v>40458</c:v>
                </c:pt>
                <c:pt idx="1272">
                  <c:v>40459</c:v>
                </c:pt>
                <c:pt idx="1273">
                  <c:v>40462</c:v>
                </c:pt>
                <c:pt idx="1274">
                  <c:v>40463</c:v>
                </c:pt>
                <c:pt idx="1275">
                  <c:v>40464</c:v>
                </c:pt>
                <c:pt idx="1276">
                  <c:v>40465</c:v>
                </c:pt>
                <c:pt idx="1277">
                  <c:v>40466</c:v>
                </c:pt>
                <c:pt idx="1278">
                  <c:v>40469</c:v>
                </c:pt>
                <c:pt idx="1279">
                  <c:v>40470</c:v>
                </c:pt>
                <c:pt idx="1280">
                  <c:v>40471</c:v>
                </c:pt>
                <c:pt idx="1281">
                  <c:v>40472</c:v>
                </c:pt>
                <c:pt idx="1282">
                  <c:v>40473</c:v>
                </c:pt>
                <c:pt idx="1283">
                  <c:v>40476</c:v>
                </c:pt>
                <c:pt idx="1284">
                  <c:v>40477</c:v>
                </c:pt>
                <c:pt idx="1285">
                  <c:v>40478</c:v>
                </c:pt>
                <c:pt idx="1286">
                  <c:v>40479</c:v>
                </c:pt>
                <c:pt idx="1287">
                  <c:v>40480</c:v>
                </c:pt>
                <c:pt idx="1288">
                  <c:v>40483</c:v>
                </c:pt>
                <c:pt idx="1289">
                  <c:v>40484</c:v>
                </c:pt>
                <c:pt idx="1290">
                  <c:v>40485</c:v>
                </c:pt>
                <c:pt idx="1291">
                  <c:v>40486</c:v>
                </c:pt>
                <c:pt idx="1292">
                  <c:v>40487</c:v>
                </c:pt>
                <c:pt idx="1293">
                  <c:v>40490</c:v>
                </c:pt>
                <c:pt idx="1294">
                  <c:v>40491</c:v>
                </c:pt>
                <c:pt idx="1295">
                  <c:v>40492</c:v>
                </c:pt>
                <c:pt idx="1296">
                  <c:v>40493</c:v>
                </c:pt>
                <c:pt idx="1297">
                  <c:v>40494</c:v>
                </c:pt>
                <c:pt idx="1298">
                  <c:v>40497</c:v>
                </c:pt>
                <c:pt idx="1299">
                  <c:v>40498</c:v>
                </c:pt>
                <c:pt idx="1300">
                  <c:v>40499</c:v>
                </c:pt>
                <c:pt idx="1301">
                  <c:v>40500</c:v>
                </c:pt>
                <c:pt idx="1302">
                  <c:v>40501</c:v>
                </c:pt>
                <c:pt idx="1303">
                  <c:v>40504</c:v>
                </c:pt>
                <c:pt idx="1304">
                  <c:v>40505</c:v>
                </c:pt>
                <c:pt idx="1305">
                  <c:v>40506</c:v>
                </c:pt>
                <c:pt idx="1306">
                  <c:v>40507</c:v>
                </c:pt>
                <c:pt idx="1307">
                  <c:v>40508</c:v>
                </c:pt>
                <c:pt idx="1308">
                  <c:v>40511</c:v>
                </c:pt>
                <c:pt idx="1309">
                  <c:v>40512</c:v>
                </c:pt>
                <c:pt idx="1310">
                  <c:v>40513</c:v>
                </c:pt>
                <c:pt idx="1311">
                  <c:v>40514</c:v>
                </c:pt>
                <c:pt idx="1312">
                  <c:v>40515</c:v>
                </c:pt>
                <c:pt idx="1313">
                  <c:v>40518</c:v>
                </c:pt>
                <c:pt idx="1314">
                  <c:v>40519</c:v>
                </c:pt>
                <c:pt idx="1315">
                  <c:v>40520</c:v>
                </c:pt>
                <c:pt idx="1316">
                  <c:v>40521</c:v>
                </c:pt>
                <c:pt idx="1317">
                  <c:v>40522</c:v>
                </c:pt>
                <c:pt idx="1318">
                  <c:v>40525</c:v>
                </c:pt>
                <c:pt idx="1319">
                  <c:v>40526</c:v>
                </c:pt>
                <c:pt idx="1320">
                  <c:v>40527</c:v>
                </c:pt>
                <c:pt idx="1321">
                  <c:v>40528</c:v>
                </c:pt>
                <c:pt idx="1322">
                  <c:v>40529</c:v>
                </c:pt>
                <c:pt idx="1323">
                  <c:v>40532</c:v>
                </c:pt>
                <c:pt idx="1324">
                  <c:v>40533</c:v>
                </c:pt>
                <c:pt idx="1325">
                  <c:v>40534</c:v>
                </c:pt>
                <c:pt idx="1326">
                  <c:v>40535</c:v>
                </c:pt>
                <c:pt idx="1327">
                  <c:v>40536</c:v>
                </c:pt>
                <c:pt idx="1328">
                  <c:v>40541</c:v>
                </c:pt>
                <c:pt idx="1329">
                  <c:v>40542</c:v>
                </c:pt>
                <c:pt idx="1330">
                  <c:v>40543</c:v>
                </c:pt>
                <c:pt idx="1331">
                  <c:v>40547</c:v>
                </c:pt>
                <c:pt idx="1332">
                  <c:v>40548</c:v>
                </c:pt>
                <c:pt idx="1333">
                  <c:v>40549</c:v>
                </c:pt>
                <c:pt idx="1334">
                  <c:v>40550</c:v>
                </c:pt>
                <c:pt idx="1335">
                  <c:v>40553</c:v>
                </c:pt>
                <c:pt idx="1336">
                  <c:v>40554</c:v>
                </c:pt>
                <c:pt idx="1337">
                  <c:v>40555</c:v>
                </c:pt>
                <c:pt idx="1338">
                  <c:v>40556</c:v>
                </c:pt>
                <c:pt idx="1339">
                  <c:v>40557</c:v>
                </c:pt>
                <c:pt idx="1340">
                  <c:v>40560</c:v>
                </c:pt>
                <c:pt idx="1341">
                  <c:v>40561</c:v>
                </c:pt>
                <c:pt idx="1342">
                  <c:v>40562</c:v>
                </c:pt>
                <c:pt idx="1343">
                  <c:v>40563</c:v>
                </c:pt>
                <c:pt idx="1344">
                  <c:v>40564</c:v>
                </c:pt>
                <c:pt idx="1345">
                  <c:v>40567</c:v>
                </c:pt>
                <c:pt idx="1346">
                  <c:v>40568</c:v>
                </c:pt>
                <c:pt idx="1347">
                  <c:v>40569</c:v>
                </c:pt>
                <c:pt idx="1348">
                  <c:v>40570</c:v>
                </c:pt>
                <c:pt idx="1349">
                  <c:v>40571</c:v>
                </c:pt>
                <c:pt idx="1350">
                  <c:v>40574</c:v>
                </c:pt>
                <c:pt idx="1351">
                  <c:v>40575</c:v>
                </c:pt>
                <c:pt idx="1352">
                  <c:v>40576</c:v>
                </c:pt>
                <c:pt idx="1353">
                  <c:v>40577</c:v>
                </c:pt>
                <c:pt idx="1354">
                  <c:v>40578</c:v>
                </c:pt>
                <c:pt idx="1355">
                  <c:v>40581</c:v>
                </c:pt>
                <c:pt idx="1356">
                  <c:v>40582</c:v>
                </c:pt>
                <c:pt idx="1357">
                  <c:v>40583</c:v>
                </c:pt>
                <c:pt idx="1358">
                  <c:v>40584</c:v>
                </c:pt>
                <c:pt idx="1359">
                  <c:v>40585</c:v>
                </c:pt>
                <c:pt idx="1360">
                  <c:v>40588</c:v>
                </c:pt>
                <c:pt idx="1361">
                  <c:v>40589</c:v>
                </c:pt>
                <c:pt idx="1362">
                  <c:v>40590</c:v>
                </c:pt>
                <c:pt idx="1363">
                  <c:v>40591</c:v>
                </c:pt>
                <c:pt idx="1364">
                  <c:v>40592</c:v>
                </c:pt>
                <c:pt idx="1365">
                  <c:v>40595</c:v>
                </c:pt>
                <c:pt idx="1366">
                  <c:v>40596</c:v>
                </c:pt>
                <c:pt idx="1367">
                  <c:v>40597</c:v>
                </c:pt>
                <c:pt idx="1368">
                  <c:v>40598</c:v>
                </c:pt>
                <c:pt idx="1369">
                  <c:v>40599</c:v>
                </c:pt>
                <c:pt idx="1370">
                  <c:v>40602</c:v>
                </c:pt>
                <c:pt idx="1371">
                  <c:v>40603</c:v>
                </c:pt>
                <c:pt idx="1372">
                  <c:v>40604</c:v>
                </c:pt>
                <c:pt idx="1373">
                  <c:v>40605</c:v>
                </c:pt>
                <c:pt idx="1374">
                  <c:v>40606</c:v>
                </c:pt>
                <c:pt idx="1375">
                  <c:v>40609</c:v>
                </c:pt>
                <c:pt idx="1376">
                  <c:v>40610</c:v>
                </c:pt>
                <c:pt idx="1377">
                  <c:v>40611</c:v>
                </c:pt>
                <c:pt idx="1378">
                  <c:v>40612</c:v>
                </c:pt>
                <c:pt idx="1379">
                  <c:v>40613</c:v>
                </c:pt>
                <c:pt idx="1380">
                  <c:v>40616</c:v>
                </c:pt>
                <c:pt idx="1381">
                  <c:v>40617</c:v>
                </c:pt>
                <c:pt idx="1382">
                  <c:v>40618</c:v>
                </c:pt>
                <c:pt idx="1383">
                  <c:v>40619</c:v>
                </c:pt>
                <c:pt idx="1384">
                  <c:v>40620</c:v>
                </c:pt>
                <c:pt idx="1385">
                  <c:v>40623</c:v>
                </c:pt>
                <c:pt idx="1386">
                  <c:v>40624</c:v>
                </c:pt>
                <c:pt idx="1387">
                  <c:v>40625</c:v>
                </c:pt>
                <c:pt idx="1388">
                  <c:v>40626</c:v>
                </c:pt>
                <c:pt idx="1389">
                  <c:v>40627</c:v>
                </c:pt>
                <c:pt idx="1390">
                  <c:v>40630</c:v>
                </c:pt>
                <c:pt idx="1391">
                  <c:v>40631</c:v>
                </c:pt>
                <c:pt idx="1392">
                  <c:v>40632</c:v>
                </c:pt>
                <c:pt idx="1393">
                  <c:v>40633</c:v>
                </c:pt>
                <c:pt idx="1394">
                  <c:v>40634</c:v>
                </c:pt>
                <c:pt idx="1395">
                  <c:v>40637</c:v>
                </c:pt>
                <c:pt idx="1396">
                  <c:v>40638</c:v>
                </c:pt>
                <c:pt idx="1397">
                  <c:v>40639</c:v>
                </c:pt>
                <c:pt idx="1398">
                  <c:v>40640</c:v>
                </c:pt>
                <c:pt idx="1399">
                  <c:v>40641</c:v>
                </c:pt>
                <c:pt idx="1400">
                  <c:v>40644</c:v>
                </c:pt>
                <c:pt idx="1401">
                  <c:v>40645</c:v>
                </c:pt>
                <c:pt idx="1402">
                  <c:v>40646</c:v>
                </c:pt>
                <c:pt idx="1403">
                  <c:v>40647</c:v>
                </c:pt>
                <c:pt idx="1404">
                  <c:v>40648</c:v>
                </c:pt>
                <c:pt idx="1405">
                  <c:v>40651</c:v>
                </c:pt>
                <c:pt idx="1406">
                  <c:v>40652</c:v>
                </c:pt>
                <c:pt idx="1407">
                  <c:v>40653</c:v>
                </c:pt>
                <c:pt idx="1408">
                  <c:v>40654</c:v>
                </c:pt>
                <c:pt idx="1409">
                  <c:v>40659</c:v>
                </c:pt>
                <c:pt idx="1410">
                  <c:v>40660</c:v>
                </c:pt>
                <c:pt idx="1411">
                  <c:v>40661</c:v>
                </c:pt>
                <c:pt idx="1412">
                  <c:v>40666</c:v>
                </c:pt>
                <c:pt idx="1413">
                  <c:v>40667</c:v>
                </c:pt>
                <c:pt idx="1414">
                  <c:v>40668</c:v>
                </c:pt>
                <c:pt idx="1415">
                  <c:v>40669</c:v>
                </c:pt>
                <c:pt idx="1416">
                  <c:v>40672</c:v>
                </c:pt>
                <c:pt idx="1417">
                  <c:v>40673</c:v>
                </c:pt>
                <c:pt idx="1418">
                  <c:v>40674</c:v>
                </c:pt>
                <c:pt idx="1419">
                  <c:v>40675</c:v>
                </c:pt>
                <c:pt idx="1420">
                  <c:v>40676</c:v>
                </c:pt>
                <c:pt idx="1421">
                  <c:v>40679</c:v>
                </c:pt>
                <c:pt idx="1422">
                  <c:v>40680</c:v>
                </c:pt>
                <c:pt idx="1423">
                  <c:v>40681</c:v>
                </c:pt>
                <c:pt idx="1424">
                  <c:v>40682</c:v>
                </c:pt>
                <c:pt idx="1425">
                  <c:v>40683</c:v>
                </c:pt>
                <c:pt idx="1426">
                  <c:v>40686</c:v>
                </c:pt>
                <c:pt idx="1427">
                  <c:v>40687</c:v>
                </c:pt>
                <c:pt idx="1428">
                  <c:v>40688</c:v>
                </c:pt>
                <c:pt idx="1429">
                  <c:v>40689</c:v>
                </c:pt>
                <c:pt idx="1430">
                  <c:v>40690</c:v>
                </c:pt>
                <c:pt idx="1431">
                  <c:v>40694</c:v>
                </c:pt>
                <c:pt idx="1432">
                  <c:v>40695</c:v>
                </c:pt>
                <c:pt idx="1433">
                  <c:v>40696</c:v>
                </c:pt>
                <c:pt idx="1434">
                  <c:v>40697</c:v>
                </c:pt>
                <c:pt idx="1435">
                  <c:v>40700</c:v>
                </c:pt>
                <c:pt idx="1436">
                  <c:v>40701</c:v>
                </c:pt>
                <c:pt idx="1437">
                  <c:v>40702</c:v>
                </c:pt>
                <c:pt idx="1438">
                  <c:v>40703</c:v>
                </c:pt>
                <c:pt idx="1439">
                  <c:v>40704</c:v>
                </c:pt>
                <c:pt idx="1440">
                  <c:v>40707</c:v>
                </c:pt>
                <c:pt idx="1441">
                  <c:v>40708</c:v>
                </c:pt>
                <c:pt idx="1442">
                  <c:v>40709</c:v>
                </c:pt>
                <c:pt idx="1443">
                  <c:v>40710</c:v>
                </c:pt>
                <c:pt idx="1444">
                  <c:v>40711</c:v>
                </c:pt>
                <c:pt idx="1445">
                  <c:v>40714</c:v>
                </c:pt>
                <c:pt idx="1446">
                  <c:v>40715</c:v>
                </c:pt>
                <c:pt idx="1447">
                  <c:v>40716</c:v>
                </c:pt>
                <c:pt idx="1448">
                  <c:v>40717</c:v>
                </c:pt>
                <c:pt idx="1449">
                  <c:v>40718</c:v>
                </c:pt>
                <c:pt idx="1450">
                  <c:v>40721</c:v>
                </c:pt>
                <c:pt idx="1451">
                  <c:v>40722</c:v>
                </c:pt>
                <c:pt idx="1452">
                  <c:v>40723</c:v>
                </c:pt>
                <c:pt idx="1453">
                  <c:v>40724</c:v>
                </c:pt>
                <c:pt idx="1454">
                  <c:v>40725</c:v>
                </c:pt>
                <c:pt idx="1455">
                  <c:v>40728</c:v>
                </c:pt>
                <c:pt idx="1456">
                  <c:v>40729</c:v>
                </c:pt>
                <c:pt idx="1457">
                  <c:v>40730</c:v>
                </c:pt>
                <c:pt idx="1458">
                  <c:v>40731</c:v>
                </c:pt>
                <c:pt idx="1459">
                  <c:v>40732</c:v>
                </c:pt>
                <c:pt idx="1460">
                  <c:v>40735</c:v>
                </c:pt>
                <c:pt idx="1461">
                  <c:v>40736</c:v>
                </c:pt>
                <c:pt idx="1462">
                  <c:v>40737</c:v>
                </c:pt>
                <c:pt idx="1463">
                  <c:v>40738</c:v>
                </c:pt>
                <c:pt idx="1464">
                  <c:v>40739</c:v>
                </c:pt>
                <c:pt idx="1465">
                  <c:v>40742</c:v>
                </c:pt>
                <c:pt idx="1466">
                  <c:v>40743</c:v>
                </c:pt>
                <c:pt idx="1467">
                  <c:v>40744</c:v>
                </c:pt>
                <c:pt idx="1468">
                  <c:v>40745</c:v>
                </c:pt>
                <c:pt idx="1469">
                  <c:v>40746</c:v>
                </c:pt>
                <c:pt idx="1470">
                  <c:v>40749</c:v>
                </c:pt>
                <c:pt idx="1471">
                  <c:v>40750</c:v>
                </c:pt>
                <c:pt idx="1472">
                  <c:v>40751</c:v>
                </c:pt>
                <c:pt idx="1473">
                  <c:v>40752</c:v>
                </c:pt>
                <c:pt idx="1474">
                  <c:v>40753</c:v>
                </c:pt>
                <c:pt idx="1475">
                  <c:v>40756</c:v>
                </c:pt>
                <c:pt idx="1476">
                  <c:v>40757</c:v>
                </c:pt>
                <c:pt idx="1477">
                  <c:v>40758</c:v>
                </c:pt>
                <c:pt idx="1478">
                  <c:v>40759</c:v>
                </c:pt>
                <c:pt idx="1479">
                  <c:v>40760</c:v>
                </c:pt>
                <c:pt idx="1480">
                  <c:v>40763</c:v>
                </c:pt>
                <c:pt idx="1481">
                  <c:v>40764</c:v>
                </c:pt>
                <c:pt idx="1482">
                  <c:v>40765</c:v>
                </c:pt>
                <c:pt idx="1483">
                  <c:v>40766</c:v>
                </c:pt>
                <c:pt idx="1484">
                  <c:v>40767</c:v>
                </c:pt>
                <c:pt idx="1485">
                  <c:v>40770</c:v>
                </c:pt>
                <c:pt idx="1486">
                  <c:v>40771</c:v>
                </c:pt>
                <c:pt idx="1487">
                  <c:v>40772</c:v>
                </c:pt>
                <c:pt idx="1488">
                  <c:v>40773</c:v>
                </c:pt>
                <c:pt idx="1489">
                  <c:v>40774</c:v>
                </c:pt>
                <c:pt idx="1490">
                  <c:v>40777</c:v>
                </c:pt>
                <c:pt idx="1491">
                  <c:v>40778</c:v>
                </c:pt>
                <c:pt idx="1492">
                  <c:v>40779</c:v>
                </c:pt>
                <c:pt idx="1493">
                  <c:v>40780</c:v>
                </c:pt>
                <c:pt idx="1494">
                  <c:v>40781</c:v>
                </c:pt>
                <c:pt idx="1495">
                  <c:v>40785</c:v>
                </c:pt>
                <c:pt idx="1496">
                  <c:v>40786</c:v>
                </c:pt>
                <c:pt idx="1497">
                  <c:v>40787</c:v>
                </c:pt>
                <c:pt idx="1498">
                  <c:v>40788</c:v>
                </c:pt>
                <c:pt idx="1499">
                  <c:v>40791</c:v>
                </c:pt>
                <c:pt idx="1500">
                  <c:v>40792</c:v>
                </c:pt>
                <c:pt idx="1501">
                  <c:v>40793</c:v>
                </c:pt>
                <c:pt idx="1502">
                  <c:v>40794</c:v>
                </c:pt>
                <c:pt idx="1503">
                  <c:v>40795</c:v>
                </c:pt>
                <c:pt idx="1504">
                  <c:v>40798</c:v>
                </c:pt>
                <c:pt idx="1505">
                  <c:v>40799</c:v>
                </c:pt>
                <c:pt idx="1506">
                  <c:v>40800</c:v>
                </c:pt>
                <c:pt idx="1507">
                  <c:v>40801</c:v>
                </c:pt>
                <c:pt idx="1508">
                  <c:v>40802</c:v>
                </c:pt>
                <c:pt idx="1509">
                  <c:v>40805</c:v>
                </c:pt>
                <c:pt idx="1510">
                  <c:v>40806</c:v>
                </c:pt>
                <c:pt idx="1511">
                  <c:v>40807</c:v>
                </c:pt>
                <c:pt idx="1512">
                  <c:v>40808</c:v>
                </c:pt>
                <c:pt idx="1513">
                  <c:v>40809</c:v>
                </c:pt>
                <c:pt idx="1514">
                  <c:v>40812</c:v>
                </c:pt>
                <c:pt idx="1515">
                  <c:v>40813</c:v>
                </c:pt>
                <c:pt idx="1516">
                  <c:v>40814</c:v>
                </c:pt>
                <c:pt idx="1517">
                  <c:v>40815</c:v>
                </c:pt>
                <c:pt idx="1518">
                  <c:v>40816</c:v>
                </c:pt>
                <c:pt idx="1519">
                  <c:v>40819</c:v>
                </c:pt>
                <c:pt idx="1520">
                  <c:v>40820</c:v>
                </c:pt>
                <c:pt idx="1521">
                  <c:v>40821</c:v>
                </c:pt>
                <c:pt idx="1522">
                  <c:v>40822</c:v>
                </c:pt>
                <c:pt idx="1523">
                  <c:v>40823</c:v>
                </c:pt>
                <c:pt idx="1524">
                  <c:v>40826</c:v>
                </c:pt>
                <c:pt idx="1525">
                  <c:v>40827</c:v>
                </c:pt>
                <c:pt idx="1526">
                  <c:v>40828</c:v>
                </c:pt>
                <c:pt idx="1527">
                  <c:v>40829</c:v>
                </c:pt>
                <c:pt idx="1528">
                  <c:v>40830</c:v>
                </c:pt>
                <c:pt idx="1529">
                  <c:v>40833</c:v>
                </c:pt>
                <c:pt idx="1530">
                  <c:v>40834</c:v>
                </c:pt>
                <c:pt idx="1531">
                  <c:v>40835</c:v>
                </c:pt>
                <c:pt idx="1532">
                  <c:v>40836</c:v>
                </c:pt>
                <c:pt idx="1533">
                  <c:v>40837</c:v>
                </c:pt>
                <c:pt idx="1534">
                  <c:v>40840</c:v>
                </c:pt>
                <c:pt idx="1535">
                  <c:v>40841</c:v>
                </c:pt>
                <c:pt idx="1536">
                  <c:v>40842</c:v>
                </c:pt>
                <c:pt idx="1537">
                  <c:v>40843</c:v>
                </c:pt>
                <c:pt idx="1538">
                  <c:v>40844</c:v>
                </c:pt>
                <c:pt idx="1539">
                  <c:v>40847</c:v>
                </c:pt>
                <c:pt idx="1540">
                  <c:v>40848</c:v>
                </c:pt>
                <c:pt idx="1541">
                  <c:v>40849</c:v>
                </c:pt>
                <c:pt idx="1542">
                  <c:v>40850</c:v>
                </c:pt>
                <c:pt idx="1543">
                  <c:v>40851</c:v>
                </c:pt>
                <c:pt idx="1544">
                  <c:v>40854</c:v>
                </c:pt>
                <c:pt idx="1545">
                  <c:v>40855</c:v>
                </c:pt>
                <c:pt idx="1546">
                  <c:v>40856</c:v>
                </c:pt>
                <c:pt idx="1547">
                  <c:v>40857</c:v>
                </c:pt>
                <c:pt idx="1548">
                  <c:v>40858</c:v>
                </c:pt>
                <c:pt idx="1549">
                  <c:v>40861</c:v>
                </c:pt>
                <c:pt idx="1550">
                  <c:v>40862</c:v>
                </c:pt>
                <c:pt idx="1551">
                  <c:v>40863</c:v>
                </c:pt>
                <c:pt idx="1552">
                  <c:v>40864</c:v>
                </c:pt>
                <c:pt idx="1553">
                  <c:v>40865</c:v>
                </c:pt>
                <c:pt idx="1554">
                  <c:v>40868</c:v>
                </c:pt>
                <c:pt idx="1555">
                  <c:v>40869</c:v>
                </c:pt>
                <c:pt idx="1556">
                  <c:v>40870</c:v>
                </c:pt>
                <c:pt idx="1557">
                  <c:v>40871</c:v>
                </c:pt>
                <c:pt idx="1558">
                  <c:v>40872</c:v>
                </c:pt>
                <c:pt idx="1559">
                  <c:v>40875</c:v>
                </c:pt>
                <c:pt idx="1560">
                  <c:v>40876</c:v>
                </c:pt>
                <c:pt idx="1561">
                  <c:v>40877</c:v>
                </c:pt>
                <c:pt idx="1562">
                  <c:v>40878</c:v>
                </c:pt>
                <c:pt idx="1563">
                  <c:v>40879</c:v>
                </c:pt>
                <c:pt idx="1564">
                  <c:v>40882</c:v>
                </c:pt>
                <c:pt idx="1565">
                  <c:v>40883</c:v>
                </c:pt>
                <c:pt idx="1566">
                  <c:v>40884</c:v>
                </c:pt>
                <c:pt idx="1567">
                  <c:v>40885</c:v>
                </c:pt>
                <c:pt idx="1568">
                  <c:v>40886</c:v>
                </c:pt>
                <c:pt idx="1569">
                  <c:v>40889</c:v>
                </c:pt>
                <c:pt idx="1570">
                  <c:v>40890</c:v>
                </c:pt>
                <c:pt idx="1571">
                  <c:v>40891</c:v>
                </c:pt>
                <c:pt idx="1572">
                  <c:v>40892</c:v>
                </c:pt>
                <c:pt idx="1573">
                  <c:v>40893</c:v>
                </c:pt>
                <c:pt idx="1574">
                  <c:v>40896</c:v>
                </c:pt>
                <c:pt idx="1575">
                  <c:v>40897</c:v>
                </c:pt>
                <c:pt idx="1576">
                  <c:v>40898</c:v>
                </c:pt>
                <c:pt idx="1577">
                  <c:v>40899</c:v>
                </c:pt>
                <c:pt idx="1578">
                  <c:v>40900</c:v>
                </c:pt>
                <c:pt idx="1579">
                  <c:v>40905</c:v>
                </c:pt>
                <c:pt idx="1580">
                  <c:v>40906</c:v>
                </c:pt>
                <c:pt idx="1581">
                  <c:v>40907</c:v>
                </c:pt>
                <c:pt idx="1582">
                  <c:v>40911</c:v>
                </c:pt>
                <c:pt idx="1583">
                  <c:v>40912</c:v>
                </c:pt>
                <c:pt idx="1584">
                  <c:v>40913</c:v>
                </c:pt>
                <c:pt idx="1585">
                  <c:v>40914</c:v>
                </c:pt>
                <c:pt idx="1586">
                  <c:v>40917</c:v>
                </c:pt>
                <c:pt idx="1587">
                  <c:v>40918</c:v>
                </c:pt>
                <c:pt idx="1588">
                  <c:v>40919</c:v>
                </c:pt>
                <c:pt idx="1589">
                  <c:v>40920</c:v>
                </c:pt>
                <c:pt idx="1590">
                  <c:v>40921</c:v>
                </c:pt>
                <c:pt idx="1591">
                  <c:v>40924</c:v>
                </c:pt>
                <c:pt idx="1592">
                  <c:v>40925</c:v>
                </c:pt>
                <c:pt idx="1593">
                  <c:v>40926</c:v>
                </c:pt>
                <c:pt idx="1594">
                  <c:v>40927</c:v>
                </c:pt>
                <c:pt idx="1595">
                  <c:v>40928</c:v>
                </c:pt>
                <c:pt idx="1596">
                  <c:v>40931</c:v>
                </c:pt>
                <c:pt idx="1597">
                  <c:v>40932</c:v>
                </c:pt>
                <c:pt idx="1598">
                  <c:v>40933</c:v>
                </c:pt>
                <c:pt idx="1599">
                  <c:v>40934</c:v>
                </c:pt>
                <c:pt idx="1600">
                  <c:v>40935</c:v>
                </c:pt>
                <c:pt idx="1601">
                  <c:v>40938</c:v>
                </c:pt>
                <c:pt idx="1602">
                  <c:v>40939</c:v>
                </c:pt>
                <c:pt idx="1603">
                  <c:v>40940</c:v>
                </c:pt>
                <c:pt idx="1604">
                  <c:v>40941</c:v>
                </c:pt>
                <c:pt idx="1605">
                  <c:v>40942</c:v>
                </c:pt>
                <c:pt idx="1606">
                  <c:v>40945</c:v>
                </c:pt>
                <c:pt idx="1607">
                  <c:v>40946</c:v>
                </c:pt>
                <c:pt idx="1608">
                  <c:v>40947</c:v>
                </c:pt>
                <c:pt idx="1609">
                  <c:v>40948</c:v>
                </c:pt>
                <c:pt idx="1610">
                  <c:v>40949</c:v>
                </c:pt>
                <c:pt idx="1611">
                  <c:v>40952</c:v>
                </c:pt>
                <c:pt idx="1612">
                  <c:v>40953</c:v>
                </c:pt>
                <c:pt idx="1613">
                  <c:v>40954</c:v>
                </c:pt>
                <c:pt idx="1614">
                  <c:v>40955</c:v>
                </c:pt>
                <c:pt idx="1615">
                  <c:v>40956</c:v>
                </c:pt>
                <c:pt idx="1616">
                  <c:v>40959</c:v>
                </c:pt>
                <c:pt idx="1617">
                  <c:v>40960</c:v>
                </c:pt>
                <c:pt idx="1618">
                  <c:v>40961</c:v>
                </c:pt>
                <c:pt idx="1619">
                  <c:v>40962</c:v>
                </c:pt>
                <c:pt idx="1620">
                  <c:v>40963</c:v>
                </c:pt>
                <c:pt idx="1621">
                  <c:v>40966</c:v>
                </c:pt>
                <c:pt idx="1622">
                  <c:v>40967</c:v>
                </c:pt>
                <c:pt idx="1623">
                  <c:v>40968</c:v>
                </c:pt>
                <c:pt idx="1624">
                  <c:v>40969</c:v>
                </c:pt>
                <c:pt idx="1625">
                  <c:v>40970</c:v>
                </c:pt>
                <c:pt idx="1626">
                  <c:v>40973</c:v>
                </c:pt>
                <c:pt idx="1627">
                  <c:v>40974</c:v>
                </c:pt>
                <c:pt idx="1628">
                  <c:v>40975</c:v>
                </c:pt>
                <c:pt idx="1629">
                  <c:v>40976</c:v>
                </c:pt>
                <c:pt idx="1630">
                  <c:v>40977</c:v>
                </c:pt>
                <c:pt idx="1631">
                  <c:v>40980</c:v>
                </c:pt>
                <c:pt idx="1632">
                  <c:v>40981</c:v>
                </c:pt>
                <c:pt idx="1633">
                  <c:v>40982</c:v>
                </c:pt>
                <c:pt idx="1634">
                  <c:v>40983</c:v>
                </c:pt>
                <c:pt idx="1635">
                  <c:v>40984</c:v>
                </c:pt>
                <c:pt idx="1636">
                  <c:v>40987</c:v>
                </c:pt>
                <c:pt idx="1637">
                  <c:v>40988</c:v>
                </c:pt>
                <c:pt idx="1638">
                  <c:v>40989</c:v>
                </c:pt>
                <c:pt idx="1639">
                  <c:v>40990</c:v>
                </c:pt>
                <c:pt idx="1640">
                  <c:v>40991</c:v>
                </c:pt>
                <c:pt idx="1641">
                  <c:v>40994</c:v>
                </c:pt>
                <c:pt idx="1642">
                  <c:v>40995</c:v>
                </c:pt>
                <c:pt idx="1643">
                  <c:v>40996</c:v>
                </c:pt>
                <c:pt idx="1644">
                  <c:v>40997</c:v>
                </c:pt>
                <c:pt idx="1645">
                  <c:v>40998</c:v>
                </c:pt>
                <c:pt idx="1646">
                  <c:v>41001</c:v>
                </c:pt>
                <c:pt idx="1647">
                  <c:v>41002</c:v>
                </c:pt>
                <c:pt idx="1648">
                  <c:v>41003</c:v>
                </c:pt>
                <c:pt idx="1649">
                  <c:v>41004</c:v>
                </c:pt>
                <c:pt idx="1650">
                  <c:v>41009</c:v>
                </c:pt>
                <c:pt idx="1651">
                  <c:v>41010</c:v>
                </c:pt>
                <c:pt idx="1652">
                  <c:v>41011</c:v>
                </c:pt>
                <c:pt idx="1653">
                  <c:v>41012</c:v>
                </c:pt>
                <c:pt idx="1654">
                  <c:v>41015</c:v>
                </c:pt>
                <c:pt idx="1655">
                  <c:v>41016</c:v>
                </c:pt>
                <c:pt idx="1656">
                  <c:v>41017</c:v>
                </c:pt>
                <c:pt idx="1657">
                  <c:v>41018</c:v>
                </c:pt>
                <c:pt idx="1658">
                  <c:v>41019</c:v>
                </c:pt>
                <c:pt idx="1659">
                  <c:v>41022</c:v>
                </c:pt>
                <c:pt idx="1660">
                  <c:v>41023</c:v>
                </c:pt>
                <c:pt idx="1661">
                  <c:v>41024</c:v>
                </c:pt>
                <c:pt idx="1662">
                  <c:v>41025</c:v>
                </c:pt>
                <c:pt idx="1663">
                  <c:v>41026</c:v>
                </c:pt>
                <c:pt idx="1664">
                  <c:v>41029</c:v>
                </c:pt>
                <c:pt idx="1665">
                  <c:v>41030</c:v>
                </c:pt>
                <c:pt idx="1666">
                  <c:v>41031</c:v>
                </c:pt>
                <c:pt idx="1667">
                  <c:v>41032</c:v>
                </c:pt>
                <c:pt idx="1668">
                  <c:v>41033</c:v>
                </c:pt>
                <c:pt idx="1669">
                  <c:v>41037</c:v>
                </c:pt>
                <c:pt idx="1670">
                  <c:v>41038</c:v>
                </c:pt>
                <c:pt idx="1671">
                  <c:v>41039</c:v>
                </c:pt>
                <c:pt idx="1672">
                  <c:v>41040</c:v>
                </c:pt>
                <c:pt idx="1673">
                  <c:v>41043</c:v>
                </c:pt>
                <c:pt idx="1674">
                  <c:v>41044</c:v>
                </c:pt>
                <c:pt idx="1675">
                  <c:v>41045</c:v>
                </c:pt>
                <c:pt idx="1676">
                  <c:v>41046</c:v>
                </c:pt>
                <c:pt idx="1677">
                  <c:v>41047</c:v>
                </c:pt>
                <c:pt idx="1678">
                  <c:v>41050</c:v>
                </c:pt>
                <c:pt idx="1679">
                  <c:v>41051</c:v>
                </c:pt>
                <c:pt idx="1680">
                  <c:v>41052</c:v>
                </c:pt>
                <c:pt idx="1681">
                  <c:v>41053</c:v>
                </c:pt>
                <c:pt idx="1682">
                  <c:v>41054</c:v>
                </c:pt>
                <c:pt idx="1683">
                  <c:v>41057</c:v>
                </c:pt>
                <c:pt idx="1684">
                  <c:v>41058</c:v>
                </c:pt>
                <c:pt idx="1685">
                  <c:v>41059</c:v>
                </c:pt>
                <c:pt idx="1686">
                  <c:v>41060</c:v>
                </c:pt>
                <c:pt idx="1687">
                  <c:v>41061</c:v>
                </c:pt>
                <c:pt idx="1688">
                  <c:v>41066</c:v>
                </c:pt>
                <c:pt idx="1689">
                  <c:v>41067</c:v>
                </c:pt>
                <c:pt idx="1690">
                  <c:v>41068</c:v>
                </c:pt>
                <c:pt idx="1691">
                  <c:v>41071</c:v>
                </c:pt>
                <c:pt idx="1692">
                  <c:v>41072</c:v>
                </c:pt>
                <c:pt idx="1693">
                  <c:v>41073</c:v>
                </c:pt>
                <c:pt idx="1694">
                  <c:v>41074</c:v>
                </c:pt>
                <c:pt idx="1695">
                  <c:v>41075</c:v>
                </c:pt>
                <c:pt idx="1696">
                  <c:v>41078</c:v>
                </c:pt>
                <c:pt idx="1697">
                  <c:v>41079</c:v>
                </c:pt>
                <c:pt idx="1698">
                  <c:v>41080</c:v>
                </c:pt>
                <c:pt idx="1699">
                  <c:v>41081</c:v>
                </c:pt>
                <c:pt idx="1700">
                  <c:v>41082</c:v>
                </c:pt>
                <c:pt idx="1701">
                  <c:v>41085</c:v>
                </c:pt>
                <c:pt idx="1702">
                  <c:v>41086</c:v>
                </c:pt>
                <c:pt idx="1703">
                  <c:v>41087</c:v>
                </c:pt>
                <c:pt idx="1704">
                  <c:v>41088</c:v>
                </c:pt>
                <c:pt idx="1705">
                  <c:v>41089</c:v>
                </c:pt>
                <c:pt idx="1706">
                  <c:v>41092</c:v>
                </c:pt>
                <c:pt idx="1707">
                  <c:v>41093</c:v>
                </c:pt>
                <c:pt idx="1708">
                  <c:v>41094</c:v>
                </c:pt>
                <c:pt idx="1709">
                  <c:v>41095</c:v>
                </c:pt>
                <c:pt idx="1710">
                  <c:v>41096</c:v>
                </c:pt>
                <c:pt idx="1711">
                  <c:v>41099</c:v>
                </c:pt>
                <c:pt idx="1712">
                  <c:v>41100</c:v>
                </c:pt>
                <c:pt idx="1713">
                  <c:v>41101</c:v>
                </c:pt>
                <c:pt idx="1714">
                  <c:v>41102</c:v>
                </c:pt>
                <c:pt idx="1715">
                  <c:v>41103</c:v>
                </c:pt>
                <c:pt idx="1716">
                  <c:v>41106</c:v>
                </c:pt>
                <c:pt idx="1717">
                  <c:v>41107</c:v>
                </c:pt>
                <c:pt idx="1718">
                  <c:v>41108</c:v>
                </c:pt>
                <c:pt idx="1719">
                  <c:v>41109</c:v>
                </c:pt>
                <c:pt idx="1720">
                  <c:v>41110</c:v>
                </c:pt>
                <c:pt idx="1721">
                  <c:v>41113</c:v>
                </c:pt>
                <c:pt idx="1722">
                  <c:v>41114</c:v>
                </c:pt>
                <c:pt idx="1723">
                  <c:v>41115</c:v>
                </c:pt>
                <c:pt idx="1724">
                  <c:v>41116</c:v>
                </c:pt>
                <c:pt idx="1725">
                  <c:v>41117</c:v>
                </c:pt>
                <c:pt idx="1726">
                  <c:v>41120</c:v>
                </c:pt>
                <c:pt idx="1727">
                  <c:v>41121</c:v>
                </c:pt>
                <c:pt idx="1728">
                  <c:v>41122</c:v>
                </c:pt>
                <c:pt idx="1729">
                  <c:v>41123</c:v>
                </c:pt>
                <c:pt idx="1730">
                  <c:v>41124</c:v>
                </c:pt>
                <c:pt idx="1731">
                  <c:v>41127</c:v>
                </c:pt>
                <c:pt idx="1732">
                  <c:v>41128</c:v>
                </c:pt>
                <c:pt idx="1733">
                  <c:v>41129</c:v>
                </c:pt>
                <c:pt idx="1734">
                  <c:v>41130</c:v>
                </c:pt>
                <c:pt idx="1735">
                  <c:v>41131</c:v>
                </c:pt>
                <c:pt idx="1736">
                  <c:v>41134</c:v>
                </c:pt>
                <c:pt idx="1737">
                  <c:v>41135</c:v>
                </c:pt>
                <c:pt idx="1738">
                  <c:v>41136</c:v>
                </c:pt>
                <c:pt idx="1739">
                  <c:v>41137</c:v>
                </c:pt>
                <c:pt idx="1740">
                  <c:v>41138</c:v>
                </c:pt>
                <c:pt idx="1741">
                  <c:v>41141</c:v>
                </c:pt>
                <c:pt idx="1742">
                  <c:v>41142</c:v>
                </c:pt>
                <c:pt idx="1743">
                  <c:v>41143</c:v>
                </c:pt>
                <c:pt idx="1744">
                  <c:v>41144</c:v>
                </c:pt>
                <c:pt idx="1745">
                  <c:v>41145</c:v>
                </c:pt>
                <c:pt idx="1746">
                  <c:v>41149</c:v>
                </c:pt>
                <c:pt idx="1747">
                  <c:v>41150</c:v>
                </c:pt>
                <c:pt idx="1748">
                  <c:v>41151</c:v>
                </c:pt>
                <c:pt idx="1749">
                  <c:v>41152</c:v>
                </c:pt>
                <c:pt idx="1750">
                  <c:v>41155</c:v>
                </c:pt>
                <c:pt idx="1751">
                  <c:v>41156</c:v>
                </c:pt>
                <c:pt idx="1752">
                  <c:v>41157</c:v>
                </c:pt>
                <c:pt idx="1753">
                  <c:v>41158</c:v>
                </c:pt>
                <c:pt idx="1754">
                  <c:v>41159</c:v>
                </c:pt>
                <c:pt idx="1755">
                  <c:v>41162</c:v>
                </c:pt>
                <c:pt idx="1756">
                  <c:v>41163</c:v>
                </c:pt>
                <c:pt idx="1757">
                  <c:v>41164</c:v>
                </c:pt>
                <c:pt idx="1758">
                  <c:v>41165</c:v>
                </c:pt>
                <c:pt idx="1759">
                  <c:v>41166</c:v>
                </c:pt>
                <c:pt idx="1760">
                  <c:v>41169</c:v>
                </c:pt>
                <c:pt idx="1761">
                  <c:v>41170</c:v>
                </c:pt>
                <c:pt idx="1762">
                  <c:v>41171</c:v>
                </c:pt>
                <c:pt idx="1763">
                  <c:v>41172</c:v>
                </c:pt>
                <c:pt idx="1764">
                  <c:v>41173</c:v>
                </c:pt>
                <c:pt idx="1765">
                  <c:v>41176</c:v>
                </c:pt>
                <c:pt idx="1766">
                  <c:v>41177</c:v>
                </c:pt>
                <c:pt idx="1767">
                  <c:v>41178</c:v>
                </c:pt>
                <c:pt idx="1768">
                  <c:v>41179</c:v>
                </c:pt>
                <c:pt idx="1769">
                  <c:v>41180</c:v>
                </c:pt>
                <c:pt idx="1770">
                  <c:v>41183</c:v>
                </c:pt>
                <c:pt idx="1771">
                  <c:v>41184</c:v>
                </c:pt>
                <c:pt idx="1772">
                  <c:v>41185</c:v>
                </c:pt>
                <c:pt idx="1773">
                  <c:v>41186</c:v>
                </c:pt>
                <c:pt idx="1774">
                  <c:v>41187</c:v>
                </c:pt>
                <c:pt idx="1775">
                  <c:v>41190</c:v>
                </c:pt>
                <c:pt idx="1776">
                  <c:v>41191</c:v>
                </c:pt>
                <c:pt idx="1777">
                  <c:v>41192</c:v>
                </c:pt>
                <c:pt idx="1778">
                  <c:v>41193</c:v>
                </c:pt>
                <c:pt idx="1779">
                  <c:v>41194</c:v>
                </c:pt>
                <c:pt idx="1780">
                  <c:v>41197</c:v>
                </c:pt>
                <c:pt idx="1781">
                  <c:v>41198</c:v>
                </c:pt>
                <c:pt idx="1782">
                  <c:v>41199</c:v>
                </c:pt>
                <c:pt idx="1783">
                  <c:v>41200</c:v>
                </c:pt>
                <c:pt idx="1784">
                  <c:v>41201</c:v>
                </c:pt>
                <c:pt idx="1785">
                  <c:v>41204</c:v>
                </c:pt>
                <c:pt idx="1786">
                  <c:v>41205</c:v>
                </c:pt>
                <c:pt idx="1787">
                  <c:v>41206</c:v>
                </c:pt>
                <c:pt idx="1788">
                  <c:v>41207</c:v>
                </c:pt>
                <c:pt idx="1789">
                  <c:v>41208</c:v>
                </c:pt>
                <c:pt idx="1790">
                  <c:v>41211</c:v>
                </c:pt>
                <c:pt idx="1791">
                  <c:v>41212</c:v>
                </c:pt>
                <c:pt idx="1792">
                  <c:v>41213</c:v>
                </c:pt>
                <c:pt idx="1793">
                  <c:v>41214</c:v>
                </c:pt>
                <c:pt idx="1794">
                  <c:v>41215</c:v>
                </c:pt>
                <c:pt idx="1795">
                  <c:v>41218</c:v>
                </c:pt>
                <c:pt idx="1796">
                  <c:v>41219</c:v>
                </c:pt>
                <c:pt idx="1797">
                  <c:v>41220</c:v>
                </c:pt>
                <c:pt idx="1798">
                  <c:v>41221</c:v>
                </c:pt>
                <c:pt idx="1799">
                  <c:v>41222</c:v>
                </c:pt>
                <c:pt idx="1800">
                  <c:v>41225</c:v>
                </c:pt>
                <c:pt idx="1801">
                  <c:v>41226</c:v>
                </c:pt>
                <c:pt idx="1802">
                  <c:v>41227</c:v>
                </c:pt>
                <c:pt idx="1803">
                  <c:v>41228</c:v>
                </c:pt>
                <c:pt idx="1804">
                  <c:v>41229</c:v>
                </c:pt>
                <c:pt idx="1805">
                  <c:v>41232</c:v>
                </c:pt>
                <c:pt idx="1806">
                  <c:v>41233</c:v>
                </c:pt>
                <c:pt idx="1807">
                  <c:v>41234</c:v>
                </c:pt>
                <c:pt idx="1808">
                  <c:v>41235</c:v>
                </c:pt>
                <c:pt idx="1809">
                  <c:v>41236</c:v>
                </c:pt>
                <c:pt idx="1810">
                  <c:v>41239</c:v>
                </c:pt>
                <c:pt idx="1811">
                  <c:v>41240</c:v>
                </c:pt>
                <c:pt idx="1812">
                  <c:v>41241</c:v>
                </c:pt>
                <c:pt idx="1813">
                  <c:v>41242</c:v>
                </c:pt>
                <c:pt idx="1814">
                  <c:v>41243</c:v>
                </c:pt>
                <c:pt idx="1815">
                  <c:v>41246</c:v>
                </c:pt>
                <c:pt idx="1816">
                  <c:v>41247</c:v>
                </c:pt>
                <c:pt idx="1817">
                  <c:v>41248</c:v>
                </c:pt>
                <c:pt idx="1818">
                  <c:v>41249</c:v>
                </c:pt>
                <c:pt idx="1819">
                  <c:v>41250</c:v>
                </c:pt>
                <c:pt idx="1820">
                  <c:v>41253</c:v>
                </c:pt>
                <c:pt idx="1821">
                  <c:v>41254</c:v>
                </c:pt>
                <c:pt idx="1822">
                  <c:v>41255</c:v>
                </c:pt>
                <c:pt idx="1823">
                  <c:v>41256</c:v>
                </c:pt>
                <c:pt idx="1824">
                  <c:v>41257</c:v>
                </c:pt>
                <c:pt idx="1825">
                  <c:v>41260</c:v>
                </c:pt>
                <c:pt idx="1826">
                  <c:v>41261</c:v>
                </c:pt>
                <c:pt idx="1827">
                  <c:v>41262</c:v>
                </c:pt>
                <c:pt idx="1828">
                  <c:v>41263</c:v>
                </c:pt>
                <c:pt idx="1829">
                  <c:v>41264</c:v>
                </c:pt>
                <c:pt idx="1830">
                  <c:v>41267</c:v>
                </c:pt>
                <c:pt idx="1831">
                  <c:v>41270</c:v>
                </c:pt>
                <c:pt idx="1832">
                  <c:v>41271</c:v>
                </c:pt>
                <c:pt idx="1833">
                  <c:v>41274</c:v>
                </c:pt>
                <c:pt idx="1834">
                  <c:v>41276</c:v>
                </c:pt>
                <c:pt idx="1835">
                  <c:v>41277</c:v>
                </c:pt>
                <c:pt idx="1836">
                  <c:v>41278</c:v>
                </c:pt>
                <c:pt idx="1837">
                  <c:v>41281</c:v>
                </c:pt>
                <c:pt idx="1838">
                  <c:v>41282</c:v>
                </c:pt>
                <c:pt idx="1839">
                  <c:v>41283</c:v>
                </c:pt>
                <c:pt idx="1840">
                  <c:v>41284</c:v>
                </c:pt>
                <c:pt idx="1841">
                  <c:v>41285</c:v>
                </c:pt>
                <c:pt idx="1842">
                  <c:v>41288</c:v>
                </c:pt>
                <c:pt idx="1843">
                  <c:v>41289</c:v>
                </c:pt>
                <c:pt idx="1844">
                  <c:v>41290</c:v>
                </c:pt>
                <c:pt idx="1845">
                  <c:v>41291</c:v>
                </c:pt>
                <c:pt idx="1846">
                  <c:v>41292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41302</c:v>
                </c:pt>
                <c:pt idx="1853">
                  <c:v>41303</c:v>
                </c:pt>
                <c:pt idx="1854">
                  <c:v>41304</c:v>
                </c:pt>
                <c:pt idx="1855">
                  <c:v>41305</c:v>
                </c:pt>
                <c:pt idx="1856">
                  <c:v>41306</c:v>
                </c:pt>
                <c:pt idx="1857">
                  <c:v>41309</c:v>
                </c:pt>
                <c:pt idx="1858">
                  <c:v>41310</c:v>
                </c:pt>
                <c:pt idx="1859">
                  <c:v>41311</c:v>
                </c:pt>
                <c:pt idx="1860">
                  <c:v>41312</c:v>
                </c:pt>
                <c:pt idx="1861">
                  <c:v>41313</c:v>
                </c:pt>
                <c:pt idx="1862">
                  <c:v>41316</c:v>
                </c:pt>
                <c:pt idx="1863">
                  <c:v>41317</c:v>
                </c:pt>
                <c:pt idx="1864">
                  <c:v>41318</c:v>
                </c:pt>
                <c:pt idx="1865">
                  <c:v>41319</c:v>
                </c:pt>
                <c:pt idx="1866">
                  <c:v>41320</c:v>
                </c:pt>
                <c:pt idx="1867">
                  <c:v>41323</c:v>
                </c:pt>
                <c:pt idx="1868">
                  <c:v>41324</c:v>
                </c:pt>
                <c:pt idx="1869">
                  <c:v>41325</c:v>
                </c:pt>
                <c:pt idx="1870">
                  <c:v>41326</c:v>
                </c:pt>
                <c:pt idx="1871">
                  <c:v>41327</c:v>
                </c:pt>
                <c:pt idx="1872">
                  <c:v>41330</c:v>
                </c:pt>
                <c:pt idx="1873">
                  <c:v>41331</c:v>
                </c:pt>
                <c:pt idx="1874">
                  <c:v>41332</c:v>
                </c:pt>
                <c:pt idx="1875">
                  <c:v>41333</c:v>
                </c:pt>
                <c:pt idx="1876">
                  <c:v>41334</c:v>
                </c:pt>
                <c:pt idx="1877">
                  <c:v>41337</c:v>
                </c:pt>
                <c:pt idx="1878">
                  <c:v>41338</c:v>
                </c:pt>
                <c:pt idx="1879">
                  <c:v>41339</c:v>
                </c:pt>
                <c:pt idx="1880">
                  <c:v>41340</c:v>
                </c:pt>
                <c:pt idx="1881">
                  <c:v>41341</c:v>
                </c:pt>
                <c:pt idx="1882">
                  <c:v>41344</c:v>
                </c:pt>
                <c:pt idx="1883">
                  <c:v>41345</c:v>
                </c:pt>
                <c:pt idx="1884">
                  <c:v>41346</c:v>
                </c:pt>
                <c:pt idx="1885">
                  <c:v>41347</c:v>
                </c:pt>
                <c:pt idx="1886">
                  <c:v>41348</c:v>
                </c:pt>
                <c:pt idx="1887">
                  <c:v>41351</c:v>
                </c:pt>
                <c:pt idx="1888">
                  <c:v>41352</c:v>
                </c:pt>
                <c:pt idx="1889">
                  <c:v>41353</c:v>
                </c:pt>
                <c:pt idx="1890">
                  <c:v>41354</c:v>
                </c:pt>
                <c:pt idx="1891">
                  <c:v>41355</c:v>
                </c:pt>
                <c:pt idx="1892">
                  <c:v>41358</c:v>
                </c:pt>
                <c:pt idx="1893">
                  <c:v>41359</c:v>
                </c:pt>
                <c:pt idx="1894">
                  <c:v>41360</c:v>
                </c:pt>
                <c:pt idx="1895">
                  <c:v>41361</c:v>
                </c:pt>
                <c:pt idx="1896">
                  <c:v>41366</c:v>
                </c:pt>
                <c:pt idx="1897">
                  <c:v>41367</c:v>
                </c:pt>
                <c:pt idx="1898">
                  <c:v>41368</c:v>
                </c:pt>
                <c:pt idx="1899">
                  <c:v>41369</c:v>
                </c:pt>
                <c:pt idx="1900">
                  <c:v>41372</c:v>
                </c:pt>
                <c:pt idx="1901">
                  <c:v>41373</c:v>
                </c:pt>
                <c:pt idx="1902">
                  <c:v>41374</c:v>
                </c:pt>
                <c:pt idx="1903">
                  <c:v>41375</c:v>
                </c:pt>
                <c:pt idx="1904">
                  <c:v>41376</c:v>
                </c:pt>
                <c:pt idx="1905">
                  <c:v>41379</c:v>
                </c:pt>
                <c:pt idx="1906">
                  <c:v>41380</c:v>
                </c:pt>
                <c:pt idx="1907">
                  <c:v>41381</c:v>
                </c:pt>
                <c:pt idx="1908">
                  <c:v>41382</c:v>
                </c:pt>
                <c:pt idx="1909">
                  <c:v>41383</c:v>
                </c:pt>
                <c:pt idx="1910">
                  <c:v>41386</c:v>
                </c:pt>
                <c:pt idx="1911">
                  <c:v>41387</c:v>
                </c:pt>
                <c:pt idx="1912">
                  <c:v>41388</c:v>
                </c:pt>
                <c:pt idx="1913">
                  <c:v>41389</c:v>
                </c:pt>
                <c:pt idx="1914">
                  <c:v>41390</c:v>
                </c:pt>
                <c:pt idx="1915">
                  <c:v>41393</c:v>
                </c:pt>
                <c:pt idx="1916">
                  <c:v>41394</c:v>
                </c:pt>
                <c:pt idx="1917">
                  <c:v>41395</c:v>
                </c:pt>
                <c:pt idx="1918">
                  <c:v>41396</c:v>
                </c:pt>
                <c:pt idx="1919">
                  <c:v>41397</c:v>
                </c:pt>
                <c:pt idx="1920">
                  <c:v>41401</c:v>
                </c:pt>
                <c:pt idx="1921">
                  <c:v>41402</c:v>
                </c:pt>
                <c:pt idx="1922">
                  <c:v>41403</c:v>
                </c:pt>
                <c:pt idx="1923">
                  <c:v>41404</c:v>
                </c:pt>
                <c:pt idx="1924">
                  <c:v>41407</c:v>
                </c:pt>
                <c:pt idx="1925">
                  <c:v>41408</c:v>
                </c:pt>
                <c:pt idx="1926">
                  <c:v>41409</c:v>
                </c:pt>
                <c:pt idx="1927">
                  <c:v>41410</c:v>
                </c:pt>
                <c:pt idx="1928">
                  <c:v>41411</c:v>
                </c:pt>
                <c:pt idx="1929">
                  <c:v>41414</c:v>
                </c:pt>
                <c:pt idx="1930">
                  <c:v>41415</c:v>
                </c:pt>
                <c:pt idx="1931">
                  <c:v>41416</c:v>
                </c:pt>
                <c:pt idx="1932">
                  <c:v>41417</c:v>
                </c:pt>
                <c:pt idx="1933">
                  <c:v>41418</c:v>
                </c:pt>
                <c:pt idx="1934">
                  <c:v>41422</c:v>
                </c:pt>
                <c:pt idx="1935">
                  <c:v>41423</c:v>
                </c:pt>
                <c:pt idx="1936">
                  <c:v>41424</c:v>
                </c:pt>
                <c:pt idx="1937">
                  <c:v>41425</c:v>
                </c:pt>
                <c:pt idx="1938">
                  <c:v>41428</c:v>
                </c:pt>
                <c:pt idx="1939">
                  <c:v>41429</c:v>
                </c:pt>
                <c:pt idx="1940">
                  <c:v>41430</c:v>
                </c:pt>
                <c:pt idx="1941">
                  <c:v>41431</c:v>
                </c:pt>
                <c:pt idx="1942">
                  <c:v>41432</c:v>
                </c:pt>
                <c:pt idx="1943">
                  <c:v>41435</c:v>
                </c:pt>
                <c:pt idx="1944">
                  <c:v>41436</c:v>
                </c:pt>
                <c:pt idx="1945">
                  <c:v>41437</c:v>
                </c:pt>
                <c:pt idx="1946">
                  <c:v>41438</c:v>
                </c:pt>
                <c:pt idx="1947">
                  <c:v>41439</c:v>
                </c:pt>
                <c:pt idx="1948">
                  <c:v>41442</c:v>
                </c:pt>
                <c:pt idx="1949">
                  <c:v>41443</c:v>
                </c:pt>
                <c:pt idx="1950">
                  <c:v>41444</c:v>
                </c:pt>
                <c:pt idx="1951">
                  <c:v>41445</c:v>
                </c:pt>
                <c:pt idx="1952">
                  <c:v>41446</c:v>
                </c:pt>
                <c:pt idx="1953">
                  <c:v>41449</c:v>
                </c:pt>
                <c:pt idx="1954">
                  <c:v>41450</c:v>
                </c:pt>
                <c:pt idx="1955">
                  <c:v>41451</c:v>
                </c:pt>
                <c:pt idx="1956">
                  <c:v>41452</c:v>
                </c:pt>
                <c:pt idx="1957">
                  <c:v>41453</c:v>
                </c:pt>
                <c:pt idx="1958">
                  <c:v>41456</c:v>
                </c:pt>
                <c:pt idx="1959">
                  <c:v>41457</c:v>
                </c:pt>
                <c:pt idx="1960">
                  <c:v>41458</c:v>
                </c:pt>
                <c:pt idx="1961">
                  <c:v>41459</c:v>
                </c:pt>
                <c:pt idx="1962">
                  <c:v>41460</c:v>
                </c:pt>
                <c:pt idx="1963">
                  <c:v>41463</c:v>
                </c:pt>
                <c:pt idx="1964">
                  <c:v>41464</c:v>
                </c:pt>
                <c:pt idx="1965">
                  <c:v>41465</c:v>
                </c:pt>
                <c:pt idx="1966">
                  <c:v>41466</c:v>
                </c:pt>
                <c:pt idx="1967">
                  <c:v>41467</c:v>
                </c:pt>
                <c:pt idx="1968">
                  <c:v>41470</c:v>
                </c:pt>
                <c:pt idx="1969">
                  <c:v>41471</c:v>
                </c:pt>
                <c:pt idx="1970">
                  <c:v>41472</c:v>
                </c:pt>
                <c:pt idx="1971">
                  <c:v>41473</c:v>
                </c:pt>
                <c:pt idx="1972">
                  <c:v>41474</c:v>
                </c:pt>
                <c:pt idx="1973">
                  <c:v>41477</c:v>
                </c:pt>
                <c:pt idx="1974">
                  <c:v>41478</c:v>
                </c:pt>
                <c:pt idx="1975">
                  <c:v>41479</c:v>
                </c:pt>
                <c:pt idx="1976">
                  <c:v>41480</c:v>
                </c:pt>
                <c:pt idx="1977">
                  <c:v>41481</c:v>
                </c:pt>
                <c:pt idx="1978">
                  <c:v>41484</c:v>
                </c:pt>
                <c:pt idx="1979">
                  <c:v>41485</c:v>
                </c:pt>
                <c:pt idx="1980">
                  <c:v>41486</c:v>
                </c:pt>
                <c:pt idx="1981">
                  <c:v>41487</c:v>
                </c:pt>
                <c:pt idx="1982">
                  <c:v>41488</c:v>
                </c:pt>
                <c:pt idx="1983">
                  <c:v>41491</c:v>
                </c:pt>
                <c:pt idx="1984">
                  <c:v>41492</c:v>
                </c:pt>
                <c:pt idx="1985">
                  <c:v>41493</c:v>
                </c:pt>
                <c:pt idx="1986">
                  <c:v>41494</c:v>
                </c:pt>
                <c:pt idx="1987">
                  <c:v>41495</c:v>
                </c:pt>
                <c:pt idx="1988">
                  <c:v>41498</c:v>
                </c:pt>
                <c:pt idx="1989">
                  <c:v>41499</c:v>
                </c:pt>
                <c:pt idx="1990">
                  <c:v>41500</c:v>
                </c:pt>
                <c:pt idx="1991">
                  <c:v>41501</c:v>
                </c:pt>
                <c:pt idx="1992">
                  <c:v>41502</c:v>
                </c:pt>
                <c:pt idx="1993">
                  <c:v>41505</c:v>
                </c:pt>
                <c:pt idx="1994">
                  <c:v>41506</c:v>
                </c:pt>
                <c:pt idx="1995">
                  <c:v>41507</c:v>
                </c:pt>
                <c:pt idx="1996">
                  <c:v>41508</c:v>
                </c:pt>
                <c:pt idx="1997">
                  <c:v>41509</c:v>
                </c:pt>
                <c:pt idx="1998">
                  <c:v>41513</c:v>
                </c:pt>
                <c:pt idx="1999">
                  <c:v>41514</c:v>
                </c:pt>
                <c:pt idx="2000">
                  <c:v>41515</c:v>
                </c:pt>
                <c:pt idx="2001">
                  <c:v>41516</c:v>
                </c:pt>
                <c:pt idx="2002">
                  <c:v>41519</c:v>
                </c:pt>
                <c:pt idx="2003">
                  <c:v>41520</c:v>
                </c:pt>
                <c:pt idx="2004">
                  <c:v>41521</c:v>
                </c:pt>
                <c:pt idx="2005">
                  <c:v>41522</c:v>
                </c:pt>
                <c:pt idx="2006">
                  <c:v>41523</c:v>
                </c:pt>
                <c:pt idx="2007">
                  <c:v>41526</c:v>
                </c:pt>
                <c:pt idx="2008">
                  <c:v>41527</c:v>
                </c:pt>
                <c:pt idx="2009">
                  <c:v>41528</c:v>
                </c:pt>
                <c:pt idx="2010">
                  <c:v>41529</c:v>
                </c:pt>
                <c:pt idx="2011">
                  <c:v>41530</c:v>
                </c:pt>
                <c:pt idx="2012">
                  <c:v>41533</c:v>
                </c:pt>
                <c:pt idx="2013">
                  <c:v>41534</c:v>
                </c:pt>
                <c:pt idx="2014">
                  <c:v>41535</c:v>
                </c:pt>
                <c:pt idx="2015">
                  <c:v>41536</c:v>
                </c:pt>
                <c:pt idx="2016">
                  <c:v>41537</c:v>
                </c:pt>
                <c:pt idx="2017">
                  <c:v>41540</c:v>
                </c:pt>
                <c:pt idx="2018">
                  <c:v>41541</c:v>
                </c:pt>
                <c:pt idx="2019">
                  <c:v>41542</c:v>
                </c:pt>
                <c:pt idx="2020">
                  <c:v>41543</c:v>
                </c:pt>
                <c:pt idx="2021">
                  <c:v>41544</c:v>
                </c:pt>
                <c:pt idx="2022">
                  <c:v>41547</c:v>
                </c:pt>
                <c:pt idx="2023">
                  <c:v>41548</c:v>
                </c:pt>
                <c:pt idx="2024">
                  <c:v>41549</c:v>
                </c:pt>
                <c:pt idx="2025">
                  <c:v>41550</c:v>
                </c:pt>
                <c:pt idx="2026">
                  <c:v>41551</c:v>
                </c:pt>
                <c:pt idx="2027">
                  <c:v>41554</c:v>
                </c:pt>
                <c:pt idx="2028">
                  <c:v>41555</c:v>
                </c:pt>
                <c:pt idx="2029">
                  <c:v>41556</c:v>
                </c:pt>
                <c:pt idx="2030">
                  <c:v>41557</c:v>
                </c:pt>
                <c:pt idx="2031">
                  <c:v>41558</c:v>
                </c:pt>
                <c:pt idx="2032">
                  <c:v>41561</c:v>
                </c:pt>
                <c:pt idx="2033">
                  <c:v>41562</c:v>
                </c:pt>
                <c:pt idx="2034">
                  <c:v>41563</c:v>
                </c:pt>
                <c:pt idx="2035">
                  <c:v>41564</c:v>
                </c:pt>
                <c:pt idx="2036">
                  <c:v>41565</c:v>
                </c:pt>
                <c:pt idx="2037">
                  <c:v>41568</c:v>
                </c:pt>
                <c:pt idx="2038">
                  <c:v>41569</c:v>
                </c:pt>
                <c:pt idx="2039">
                  <c:v>41570</c:v>
                </c:pt>
                <c:pt idx="2040">
                  <c:v>41571</c:v>
                </c:pt>
                <c:pt idx="2041">
                  <c:v>41572</c:v>
                </c:pt>
                <c:pt idx="2042">
                  <c:v>41575</c:v>
                </c:pt>
                <c:pt idx="2043">
                  <c:v>41576</c:v>
                </c:pt>
                <c:pt idx="2044">
                  <c:v>41577</c:v>
                </c:pt>
                <c:pt idx="2045">
                  <c:v>41578</c:v>
                </c:pt>
                <c:pt idx="2046">
                  <c:v>41579</c:v>
                </c:pt>
                <c:pt idx="2047">
                  <c:v>41582</c:v>
                </c:pt>
                <c:pt idx="2048">
                  <c:v>41583</c:v>
                </c:pt>
                <c:pt idx="2049">
                  <c:v>41584</c:v>
                </c:pt>
                <c:pt idx="2050">
                  <c:v>41585</c:v>
                </c:pt>
                <c:pt idx="2051">
                  <c:v>41586</c:v>
                </c:pt>
                <c:pt idx="2052">
                  <c:v>41589</c:v>
                </c:pt>
                <c:pt idx="2053">
                  <c:v>41590</c:v>
                </c:pt>
                <c:pt idx="2054">
                  <c:v>41591</c:v>
                </c:pt>
                <c:pt idx="2055">
                  <c:v>41592</c:v>
                </c:pt>
                <c:pt idx="2056">
                  <c:v>41593</c:v>
                </c:pt>
                <c:pt idx="2057">
                  <c:v>41596</c:v>
                </c:pt>
                <c:pt idx="2058">
                  <c:v>41597</c:v>
                </c:pt>
                <c:pt idx="2059">
                  <c:v>41598</c:v>
                </c:pt>
                <c:pt idx="2060">
                  <c:v>41599</c:v>
                </c:pt>
                <c:pt idx="2061">
                  <c:v>41600</c:v>
                </c:pt>
                <c:pt idx="2062">
                  <c:v>41603</c:v>
                </c:pt>
                <c:pt idx="2063">
                  <c:v>41604</c:v>
                </c:pt>
                <c:pt idx="2064">
                  <c:v>41605</c:v>
                </c:pt>
                <c:pt idx="2065">
                  <c:v>41606</c:v>
                </c:pt>
                <c:pt idx="2066">
                  <c:v>41607</c:v>
                </c:pt>
                <c:pt idx="2067">
                  <c:v>41610</c:v>
                </c:pt>
                <c:pt idx="2068">
                  <c:v>41611</c:v>
                </c:pt>
                <c:pt idx="2069">
                  <c:v>41612</c:v>
                </c:pt>
                <c:pt idx="2070">
                  <c:v>41613</c:v>
                </c:pt>
                <c:pt idx="2071">
                  <c:v>41614</c:v>
                </c:pt>
                <c:pt idx="2072">
                  <c:v>41617</c:v>
                </c:pt>
                <c:pt idx="2073">
                  <c:v>41618</c:v>
                </c:pt>
                <c:pt idx="2074">
                  <c:v>41619</c:v>
                </c:pt>
                <c:pt idx="2075">
                  <c:v>41620</c:v>
                </c:pt>
                <c:pt idx="2076">
                  <c:v>41621</c:v>
                </c:pt>
                <c:pt idx="2077">
                  <c:v>41624</c:v>
                </c:pt>
                <c:pt idx="2078">
                  <c:v>41625</c:v>
                </c:pt>
                <c:pt idx="2079">
                  <c:v>41626</c:v>
                </c:pt>
                <c:pt idx="2080">
                  <c:v>41627</c:v>
                </c:pt>
                <c:pt idx="2081">
                  <c:v>41628</c:v>
                </c:pt>
                <c:pt idx="2082">
                  <c:v>41631</c:v>
                </c:pt>
                <c:pt idx="2083">
                  <c:v>41632</c:v>
                </c:pt>
                <c:pt idx="2084">
                  <c:v>41635</c:v>
                </c:pt>
                <c:pt idx="2085">
                  <c:v>41638</c:v>
                </c:pt>
                <c:pt idx="2086">
                  <c:v>41639</c:v>
                </c:pt>
                <c:pt idx="2087">
                  <c:v>41641</c:v>
                </c:pt>
                <c:pt idx="2088">
                  <c:v>41642</c:v>
                </c:pt>
                <c:pt idx="2089">
                  <c:v>41645</c:v>
                </c:pt>
                <c:pt idx="2090">
                  <c:v>41646</c:v>
                </c:pt>
                <c:pt idx="2091">
                  <c:v>41647</c:v>
                </c:pt>
                <c:pt idx="2092">
                  <c:v>41648</c:v>
                </c:pt>
                <c:pt idx="2093">
                  <c:v>41649</c:v>
                </c:pt>
                <c:pt idx="2094">
                  <c:v>41652</c:v>
                </c:pt>
                <c:pt idx="2095">
                  <c:v>41653</c:v>
                </c:pt>
                <c:pt idx="2096">
                  <c:v>41654</c:v>
                </c:pt>
                <c:pt idx="2097">
                  <c:v>41655</c:v>
                </c:pt>
                <c:pt idx="2098">
                  <c:v>41656</c:v>
                </c:pt>
                <c:pt idx="2099">
                  <c:v>41659</c:v>
                </c:pt>
                <c:pt idx="2100">
                  <c:v>41660</c:v>
                </c:pt>
                <c:pt idx="2101">
                  <c:v>41661</c:v>
                </c:pt>
                <c:pt idx="2102">
                  <c:v>41662</c:v>
                </c:pt>
                <c:pt idx="2103">
                  <c:v>41663</c:v>
                </c:pt>
                <c:pt idx="2104">
                  <c:v>41666</c:v>
                </c:pt>
                <c:pt idx="2105">
                  <c:v>41667</c:v>
                </c:pt>
                <c:pt idx="2106">
                  <c:v>41668</c:v>
                </c:pt>
                <c:pt idx="2107">
                  <c:v>41669</c:v>
                </c:pt>
                <c:pt idx="2108">
                  <c:v>41670</c:v>
                </c:pt>
                <c:pt idx="2109">
                  <c:v>41673</c:v>
                </c:pt>
                <c:pt idx="2110">
                  <c:v>41674</c:v>
                </c:pt>
                <c:pt idx="2111">
                  <c:v>41675</c:v>
                </c:pt>
                <c:pt idx="2112">
                  <c:v>41676</c:v>
                </c:pt>
                <c:pt idx="2113">
                  <c:v>41677</c:v>
                </c:pt>
                <c:pt idx="2114">
                  <c:v>41680</c:v>
                </c:pt>
                <c:pt idx="2115">
                  <c:v>41681</c:v>
                </c:pt>
                <c:pt idx="2116">
                  <c:v>41682</c:v>
                </c:pt>
                <c:pt idx="2117">
                  <c:v>41683</c:v>
                </c:pt>
                <c:pt idx="2118">
                  <c:v>41684</c:v>
                </c:pt>
                <c:pt idx="2119">
                  <c:v>41687</c:v>
                </c:pt>
                <c:pt idx="2120">
                  <c:v>41688</c:v>
                </c:pt>
                <c:pt idx="2121">
                  <c:v>41689</c:v>
                </c:pt>
                <c:pt idx="2122">
                  <c:v>41690</c:v>
                </c:pt>
                <c:pt idx="2123">
                  <c:v>41691</c:v>
                </c:pt>
                <c:pt idx="2124">
                  <c:v>41694</c:v>
                </c:pt>
                <c:pt idx="2125">
                  <c:v>41695</c:v>
                </c:pt>
                <c:pt idx="2126">
                  <c:v>41696</c:v>
                </c:pt>
                <c:pt idx="2127">
                  <c:v>41697</c:v>
                </c:pt>
                <c:pt idx="2128">
                  <c:v>41698</c:v>
                </c:pt>
                <c:pt idx="2129">
                  <c:v>41701</c:v>
                </c:pt>
                <c:pt idx="2130">
                  <c:v>41702</c:v>
                </c:pt>
                <c:pt idx="2131">
                  <c:v>41703</c:v>
                </c:pt>
                <c:pt idx="2132">
                  <c:v>41704</c:v>
                </c:pt>
                <c:pt idx="2133">
                  <c:v>41705</c:v>
                </c:pt>
                <c:pt idx="2134">
                  <c:v>41708</c:v>
                </c:pt>
                <c:pt idx="2135">
                  <c:v>41709</c:v>
                </c:pt>
                <c:pt idx="2136">
                  <c:v>41710</c:v>
                </c:pt>
                <c:pt idx="2137">
                  <c:v>41711</c:v>
                </c:pt>
                <c:pt idx="2138">
                  <c:v>41712</c:v>
                </c:pt>
                <c:pt idx="2139">
                  <c:v>41715</c:v>
                </c:pt>
                <c:pt idx="2140">
                  <c:v>41716</c:v>
                </c:pt>
                <c:pt idx="2141">
                  <c:v>41717</c:v>
                </c:pt>
                <c:pt idx="2142">
                  <c:v>41718</c:v>
                </c:pt>
                <c:pt idx="2143">
                  <c:v>41719</c:v>
                </c:pt>
                <c:pt idx="2144">
                  <c:v>41722</c:v>
                </c:pt>
                <c:pt idx="2145">
                  <c:v>41723</c:v>
                </c:pt>
                <c:pt idx="2146">
                  <c:v>41724</c:v>
                </c:pt>
                <c:pt idx="2147">
                  <c:v>41725</c:v>
                </c:pt>
                <c:pt idx="2148">
                  <c:v>41726</c:v>
                </c:pt>
                <c:pt idx="2149">
                  <c:v>41729</c:v>
                </c:pt>
                <c:pt idx="2150">
                  <c:v>41730</c:v>
                </c:pt>
                <c:pt idx="2151">
                  <c:v>41731</c:v>
                </c:pt>
                <c:pt idx="2152">
                  <c:v>41732</c:v>
                </c:pt>
                <c:pt idx="2153">
                  <c:v>41733</c:v>
                </c:pt>
                <c:pt idx="2154">
                  <c:v>41736</c:v>
                </c:pt>
                <c:pt idx="2155">
                  <c:v>41737</c:v>
                </c:pt>
                <c:pt idx="2156">
                  <c:v>41738</c:v>
                </c:pt>
                <c:pt idx="2157">
                  <c:v>41739</c:v>
                </c:pt>
                <c:pt idx="2158">
                  <c:v>41740</c:v>
                </c:pt>
                <c:pt idx="2159">
                  <c:v>41743</c:v>
                </c:pt>
                <c:pt idx="2160">
                  <c:v>41744</c:v>
                </c:pt>
                <c:pt idx="2161">
                  <c:v>41745</c:v>
                </c:pt>
                <c:pt idx="2162">
                  <c:v>41746</c:v>
                </c:pt>
                <c:pt idx="2163">
                  <c:v>41751</c:v>
                </c:pt>
                <c:pt idx="2164">
                  <c:v>41752</c:v>
                </c:pt>
                <c:pt idx="2165">
                  <c:v>41753</c:v>
                </c:pt>
                <c:pt idx="2166">
                  <c:v>41754</c:v>
                </c:pt>
                <c:pt idx="2167">
                  <c:v>41757</c:v>
                </c:pt>
                <c:pt idx="2168">
                  <c:v>41758</c:v>
                </c:pt>
                <c:pt idx="2169">
                  <c:v>41759</c:v>
                </c:pt>
                <c:pt idx="2170">
                  <c:v>41760</c:v>
                </c:pt>
                <c:pt idx="2171">
                  <c:v>41761</c:v>
                </c:pt>
                <c:pt idx="2172">
                  <c:v>41765</c:v>
                </c:pt>
                <c:pt idx="2173">
                  <c:v>41766</c:v>
                </c:pt>
                <c:pt idx="2174">
                  <c:v>41767</c:v>
                </c:pt>
                <c:pt idx="2175">
                  <c:v>41768</c:v>
                </c:pt>
                <c:pt idx="2176">
                  <c:v>41771</c:v>
                </c:pt>
                <c:pt idx="2177">
                  <c:v>41772</c:v>
                </c:pt>
                <c:pt idx="2178">
                  <c:v>41773</c:v>
                </c:pt>
                <c:pt idx="2179">
                  <c:v>41774</c:v>
                </c:pt>
                <c:pt idx="2180">
                  <c:v>41775</c:v>
                </c:pt>
                <c:pt idx="2181">
                  <c:v>41778</c:v>
                </c:pt>
                <c:pt idx="2182">
                  <c:v>41779</c:v>
                </c:pt>
                <c:pt idx="2183">
                  <c:v>41780</c:v>
                </c:pt>
                <c:pt idx="2184">
                  <c:v>41781</c:v>
                </c:pt>
                <c:pt idx="2185">
                  <c:v>41782</c:v>
                </c:pt>
                <c:pt idx="2186">
                  <c:v>41786</c:v>
                </c:pt>
                <c:pt idx="2187">
                  <c:v>41787</c:v>
                </c:pt>
                <c:pt idx="2188">
                  <c:v>41788</c:v>
                </c:pt>
                <c:pt idx="2189">
                  <c:v>41789</c:v>
                </c:pt>
                <c:pt idx="2190">
                  <c:v>41792</c:v>
                </c:pt>
                <c:pt idx="2191">
                  <c:v>41793</c:v>
                </c:pt>
                <c:pt idx="2192">
                  <c:v>41794</c:v>
                </c:pt>
                <c:pt idx="2193">
                  <c:v>41795</c:v>
                </c:pt>
                <c:pt idx="2194">
                  <c:v>41796</c:v>
                </c:pt>
                <c:pt idx="2195">
                  <c:v>41799</c:v>
                </c:pt>
                <c:pt idx="2196">
                  <c:v>41800</c:v>
                </c:pt>
                <c:pt idx="2197">
                  <c:v>41801</c:v>
                </c:pt>
                <c:pt idx="2198">
                  <c:v>41802</c:v>
                </c:pt>
                <c:pt idx="2199">
                  <c:v>41803</c:v>
                </c:pt>
                <c:pt idx="2200">
                  <c:v>41806</c:v>
                </c:pt>
                <c:pt idx="2201">
                  <c:v>41807</c:v>
                </c:pt>
                <c:pt idx="2202">
                  <c:v>41808</c:v>
                </c:pt>
                <c:pt idx="2203">
                  <c:v>41809</c:v>
                </c:pt>
                <c:pt idx="2204">
                  <c:v>41810</c:v>
                </c:pt>
                <c:pt idx="2205">
                  <c:v>41813</c:v>
                </c:pt>
                <c:pt idx="2206">
                  <c:v>41814</c:v>
                </c:pt>
                <c:pt idx="2207">
                  <c:v>41815</c:v>
                </c:pt>
                <c:pt idx="2208">
                  <c:v>41816</c:v>
                </c:pt>
                <c:pt idx="2209">
                  <c:v>41817</c:v>
                </c:pt>
                <c:pt idx="2210">
                  <c:v>41820</c:v>
                </c:pt>
                <c:pt idx="2211">
                  <c:v>41821</c:v>
                </c:pt>
                <c:pt idx="2212">
                  <c:v>41822</c:v>
                </c:pt>
                <c:pt idx="2213">
                  <c:v>41823</c:v>
                </c:pt>
                <c:pt idx="2214">
                  <c:v>41824</c:v>
                </c:pt>
                <c:pt idx="2215">
                  <c:v>41827</c:v>
                </c:pt>
                <c:pt idx="2216">
                  <c:v>41828</c:v>
                </c:pt>
                <c:pt idx="2217">
                  <c:v>41829</c:v>
                </c:pt>
                <c:pt idx="2218">
                  <c:v>41830</c:v>
                </c:pt>
                <c:pt idx="2219">
                  <c:v>41831</c:v>
                </c:pt>
                <c:pt idx="2220">
                  <c:v>41834</c:v>
                </c:pt>
                <c:pt idx="2221">
                  <c:v>41835</c:v>
                </c:pt>
                <c:pt idx="2222">
                  <c:v>41836</c:v>
                </c:pt>
                <c:pt idx="2223">
                  <c:v>41837</c:v>
                </c:pt>
                <c:pt idx="2224">
                  <c:v>41838</c:v>
                </c:pt>
                <c:pt idx="2225">
                  <c:v>41841</c:v>
                </c:pt>
                <c:pt idx="2226">
                  <c:v>41842</c:v>
                </c:pt>
                <c:pt idx="2227">
                  <c:v>41843</c:v>
                </c:pt>
                <c:pt idx="2228">
                  <c:v>41844</c:v>
                </c:pt>
                <c:pt idx="2229">
                  <c:v>41845</c:v>
                </c:pt>
                <c:pt idx="2230">
                  <c:v>41848</c:v>
                </c:pt>
                <c:pt idx="2231">
                  <c:v>41849</c:v>
                </c:pt>
                <c:pt idx="2232">
                  <c:v>41850</c:v>
                </c:pt>
                <c:pt idx="2233">
                  <c:v>41851</c:v>
                </c:pt>
                <c:pt idx="2234">
                  <c:v>41852</c:v>
                </c:pt>
                <c:pt idx="2235">
                  <c:v>41855</c:v>
                </c:pt>
                <c:pt idx="2236">
                  <c:v>41856</c:v>
                </c:pt>
                <c:pt idx="2237">
                  <c:v>41857</c:v>
                </c:pt>
                <c:pt idx="2238">
                  <c:v>41858</c:v>
                </c:pt>
                <c:pt idx="2239">
                  <c:v>41859</c:v>
                </c:pt>
                <c:pt idx="2240">
                  <c:v>41862</c:v>
                </c:pt>
                <c:pt idx="2241">
                  <c:v>41863</c:v>
                </c:pt>
                <c:pt idx="2242">
                  <c:v>41864</c:v>
                </c:pt>
                <c:pt idx="2243">
                  <c:v>41865</c:v>
                </c:pt>
                <c:pt idx="2244">
                  <c:v>41866</c:v>
                </c:pt>
                <c:pt idx="2245">
                  <c:v>41869</c:v>
                </c:pt>
                <c:pt idx="2246">
                  <c:v>41870</c:v>
                </c:pt>
                <c:pt idx="2247">
                  <c:v>41871</c:v>
                </c:pt>
                <c:pt idx="2248">
                  <c:v>41872</c:v>
                </c:pt>
                <c:pt idx="2249">
                  <c:v>41873</c:v>
                </c:pt>
                <c:pt idx="2250">
                  <c:v>41877</c:v>
                </c:pt>
                <c:pt idx="2251">
                  <c:v>41878</c:v>
                </c:pt>
                <c:pt idx="2252">
                  <c:v>41879</c:v>
                </c:pt>
                <c:pt idx="2253">
                  <c:v>41880</c:v>
                </c:pt>
                <c:pt idx="2254">
                  <c:v>41883</c:v>
                </c:pt>
                <c:pt idx="2255">
                  <c:v>41884</c:v>
                </c:pt>
                <c:pt idx="2256">
                  <c:v>41885</c:v>
                </c:pt>
                <c:pt idx="2257">
                  <c:v>41886</c:v>
                </c:pt>
                <c:pt idx="2258">
                  <c:v>41887</c:v>
                </c:pt>
                <c:pt idx="2259">
                  <c:v>41890</c:v>
                </c:pt>
                <c:pt idx="2260">
                  <c:v>41891</c:v>
                </c:pt>
                <c:pt idx="2261">
                  <c:v>41892</c:v>
                </c:pt>
                <c:pt idx="2262">
                  <c:v>41893</c:v>
                </c:pt>
                <c:pt idx="2263">
                  <c:v>41894</c:v>
                </c:pt>
                <c:pt idx="2264">
                  <c:v>41897</c:v>
                </c:pt>
                <c:pt idx="2265">
                  <c:v>41898</c:v>
                </c:pt>
                <c:pt idx="2266">
                  <c:v>41899</c:v>
                </c:pt>
                <c:pt idx="2267">
                  <c:v>41900</c:v>
                </c:pt>
                <c:pt idx="2268">
                  <c:v>41901</c:v>
                </c:pt>
                <c:pt idx="2269">
                  <c:v>41904</c:v>
                </c:pt>
                <c:pt idx="2270">
                  <c:v>41905</c:v>
                </c:pt>
                <c:pt idx="2271">
                  <c:v>41906</c:v>
                </c:pt>
                <c:pt idx="2272">
                  <c:v>41907</c:v>
                </c:pt>
                <c:pt idx="2273">
                  <c:v>41908</c:v>
                </c:pt>
                <c:pt idx="2274">
                  <c:v>41911</c:v>
                </c:pt>
                <c:pt idx="2275">
                  <c:v>41912</c:v>
                </c:pt>
                <c:pt idx="2276">
                  <c:v>41913</c:v>
                </c:pt>
                <c:pt idx="2277">
                  <c:v>41914</c:v>
                </c:pt>
                <c:pt idx="2278">
                  <c:v>41915</c:v>
                </c:pt>
                <c:pt idx="2279">
                  <c:v>41918</c:v>
                </c:pt>
                <c:pt idx="2280">
                  <c:v>41919</c:v>
                </c:pt>
                <c:pt idx="2281">
                  <c:v>41920</c:v>
                </c:pt>
                <c:pt idx="2282">
                  <c:v>41921</c:v>
                </c:pt>
                <c:pt idx="2283">
                  <c:v>41922</c:v>
                </c:pt>
                <c:pt idx="2284">
                  <c:v>41925</c:v>
                </c:pt>
                <c:pt idx="2285">
                  <c:v>41926</c:v>
                </c:pt>
                <c:pt idx="2286">
                  <c:v>41927</c:v>
                </c:pt>
                <c:pt idx="2287">
                  <c:v>41928</c:v>
                </c:pt>
                <c:pt idx="2288">
                  <c:v>41929</c:v>
                </c:pt>
                <c:pt idx="2289">
                  <c:v>41932</c:v>
                </c:pt>
                <c:pt idx="2290">
                  <c:v>41933</c:v>
                </c:pt>
                <c:pt idx="2291">
                  <c:v>41934</c:v>
                </c:pt>
                <c:pt idx="2292">
                  <c:v>41935</c:v>
                </c:pt>
                <c:pt idx="2293">
                  <c:v>41936</c:v>
                </c:pt>
                <c:pt idx="2294">
                  <c:v>41939</c:v>
                </c:pt>
                <c:pt idx="2295">
                  <c:v>41940</c:v>
                </c:pt>
                <c:pt idx="2296">
                  <c:v>41941</c:v>
                </c:pt>
                <c:pt idx="2297">
                  <c:v>41942</c:v>
                </c:pt>
                <c:pt idx="2298">
                  <c:v>41943</c:v>
                </c:pt>
                <c:pt idx="2299">
                  <c:v>41946</c:v>
                </c:pt>
                <c:pt idx="2300">
                  <c:v>41947</c:v>
                </c:pt>
                <c:pt idx="2301">
                  <c:v>41948</c:v>
                </c:pt>
                <c:pt idx="2302">
                  <c:v>41949</c:v>
                </c:pt>
                <c:pt idx="2303">
                  <c:v>41950</c:v>
                </c:pt>
                <c:pt idx="2304">
                  <c:v>41953</c:v>
                </c:pt>
                <c:pt idx="2305">
                  <c:v>41954</c:v>
                </c:pt>
                <c:pt idx="2306">
                  <c:v>41955</c:v>
                </c:pt>
                <c:pt idx="2307">
                  <c:v>41956</c:v>
                </c:pt>
                <c:pt idx="2308">
                  <c:v>41957</c:v>
                </c:pt>
                <c:pt idx="2309">
                  <c:v>41960</c:v>
                </c:pt>
                <c:pt idx="2310">
                  <c:v>41961</c:v>
                </c:pt>
                <c:pt idx="2311">
                  <c:v>41962</c:v>
                </c:pt>
                <c:pt idx="2312">
                  <c:v>41963</c:v>
                </c:pt>
                <c:pt idx="2313">
                  <c:v>41964</c:v>
                </c:pt>
                <c:pt idx="2314">
                  <c:v>41967</c:v>
                </c:pt>
                <c:pt idx="2315">
                  <c:v>41968</c:v>
                </c:pt>
                <c:pt idx="2316">
                  <c:v>41969</c:v>
                </c:pt>
                <c:pt idx="2317">
                  <c:v>41970</c:v>
                </c:pt>
                <c:pt idx="2318">
                  <c:v>41971</c:v>
                </c:pt>
                <c:pt idx="2319">
                  <c:v>41974</c:v>
                </c:pt>
                <c:pt idx="2320">
                  <c:v>41975</c:v>
                </c:pt>
                <c:pt idx="2321">
                  <c:v>41976</c:v>
                </c:pt>
                <c:pt idx="2322">
                  <c:v>41977</c:v>
                </c:pt>
                <c:pt idx="2323">
                  <c:v>41978</c:v>
                </c:pt>
                <c:pt idx="2324">
                  <c:v>41981</c:v>
                </c:pt>
                <c:pt idx="2325">
                  <c:v>41982</c:v>
                </c:pt>
                <c:pt idx="2326">
                  <c:v>41983</c:v>
                </c:pt>
                <c:pt idx="2327">
                  <c:v>41984</c:v>
                </c:pt>
                <c:pt idx="2328">
                  <c:v>41985</c:v>
                </c:pt>
                <c:pt idx="2329">
                  <c:v>41988</c:v>
                </c:pt>
                <c:pt idx="2330">
                  <c:v>41989</c:v>
                </c:pt>
                <c:pt idx="2331">
                  <c:v>41990</c:v>
                </c:pt>
                <c:pt idx="2332">
                  <c:v>41991</c:v>
                </c:pt>
                <c:pt idx="2333">
                  <c:v>41992</c:v>
                </c:pt>
                <c:pt idx="2334">
                  <c:v>41995</c:v>
                </c:pt>
                <c:pt idx="2335">
                  <c:v>41996</c:v>
                </c:pt>
                <c:pt idx="2336">
                  <c:v>41997</c:v>
                </c:pt>
                <c:pt idx="2337">
                  <c:v>42002</c:v>
                </c:pt>
                <c:pt idx="2338">
                  <c:v>42003</c:v>
                </c:pt>
                <c:pt idx="2339">
                  <c:v>42004</c:v>
                </c:pt>
                <c:pt idx="2340">
                  <c:v>42006</c:v>
                </c:pt>
                <c:pt idx="2341">
                  <c:v>42009</c:v>
                </c:pt>
                <c:pt idx="2342">
                  <c:v>42010</c:v>
                </c:pt>
                <c:pt idx="2343">
                  <c:v>42011</c:v>
                </c:pt>
                <c:pt idx="2344">
                  <c:v>42012</c:v>
                </c:pt>
                <c:pt idx="2345">
                  <c:v>42013</c:v>
                </c:pt>
                <c:pt idx="2346">
                  <c:v>42016</c:v>
                </c:pt>
                <c:pt idx="2347">
                  <c:v>42017</c:v>
                </c:pt>
                <c:pt idx="2348">
                  <c:v>42018</c:v>
                </c:pt>
                <c:pt idx="2349">
                  <c:v>42019</c:v>
                </c:pt>
                <c:pt idx="2350">
                  <c:v>42020</c:v>
                </c:pt>
                <c:pt idx="2351">
                  <c:v>42023</c:v>
                </c:pt>
                <c:pt idx="2352">
                  <c:v>42024</c:v>
                </c:pt>
                <c:pt idx="2353">
                  <c:v>42025</c:v>
                </c:pt>
                <c:pt idx="2354">
                  <c:v>42026</c:v>
                </c:pt>
                <c:pt idx="2355">
                  <c:v>42027</c:v>
                </c:pt>
                <c:pt idx="2356">
                  <c:v>42030</c:v>
                </c:pt>
                <c:pt idx="2357">
                  <c:v>42031</c:v>
                </c:pt>
                <c:pt idx="2358">
                  <c:v>42032</c:v>
                </c:pt>
                <c:pt idx="2359">
                  <c:v>42033</c:v>
                </c:pt>
                <c:pt idx="2360">
                  <c:v>42034</c:v>
                </c:pt>
                <c:pt idx="2361">
                  <c:v>42037</c:v>
                </c:pt>
                <c:pt idx="2362">
                  <c:v>42038</c:v>
                </c:pt>
                <c:pt idx="2363">
                  <c:v>42039</c:v>
                </c:pt>
                <c:pt idx="2364">
                  <c:v>42040</c:v>
                </c:pt>
                <c:pt idx="2365">
                  <c:v>42041</c:v>
                </c:pt>
                <c:pt idx="2366">
                  <c:v>42044</c:v>
                </c:pt>
                <c:pt idx="2367">
                  <c:v>42045</c:v>
                </c:pt>
                <c:pt idx="2368">
                  <c:v>42046</c:v>
                </c:pt>
                <c:pt idx="2369">
                  <c:v>42047</c:v>
                </c:pt>
                <c:pt idx="2370">
                  <c:v>42048</c:v>
                </c:pt>
                <c:pt idx="2371">
                  <c:v>42051</c:v>
                </c:pt>
                <c:pt idx="2372">
                  <c:v>42052</c:v>
                </c:pt>
                <c:pt idx="2373">
                  <c:v>42053</c:v>
                </c:pt>
                <c:pt idx="2374">
                  <c:v>42054</c:v>
                </c:pt>
                <c:pt idx="2375">
                  <c:v>42055</c:v>
                </c:pt>
                <c:pt idx="2376">
                  <c:v>42058</c:v>
                </c:pt>
                <c:pt idx="2377">
                  <c:v>42059</c:v>
                </c:pt>
                <c:pt idx="2378">
                  <c:v>42060</c:v>
                </c:pt>
                <c:pt idx="2379">
                  <c:v>42061</c:v>
                </c:pt>
                <c:pt idx="2380">
                  <c:v>42062</c:v>
                </c:pt>
                <c:pt idx="2381">
                  <c:v>42065</c:v>
                </c:pt>
                <c:pt idx="2382">
                  <c:v>42066</c:v>
                </c:pt>
                <c:pt idx="2383">
                  <c:v>42067</c:v>
                </c:pt>
                <c:pt idx="2384">
                  <c:v>42068</c:v>
                </c:pt>
                <c:pt idx="2385">
                  <c:v>42069</c:v>
                </c:pt>
                <c:pt idx="2386">
                  <c:v>42072</c:v>
                </c:pt>
                <c:pt idx="2387">
                  <c:v>42073</c:v>
                </c:pt>
                <c:pt idx="2388">
                  <c:v>42074</c:v>
                </c:pt>
                <c:pt idx="2389">
                  <c:v>42075</c:v>
                </c:pt>
                <c:pt idx="2390">
                  <c:v>42076</c:v>
                </c:pt>
                <c:pt idx="2391">
                  <c:v>42079</c:v>
                </c:pt>
                <c:pt idx="2392">
                  <c:v>42080</c:v>
                </c:pt>
                <c:pt idx="2393">
                  <c:v>42081</c:v>
                </c:pt>
                <c:pt idx="2394">
                  <c:v>42082</c:v>
                </c:pt>
                <c:pt idx="2395">
                  <c:v>42083</c:v>
                </c:pt>
                <c:pt idx="2396">
                  <c:v>42086</c:v>
                </c:pt>
                <c:pt idx="2397">
                  <c:v>42087</c:v>
                </c:pt>
                <c:pt idx="2398">
                  <c:v>42088</c:v>
                </c:pt>
                <c:pt idx="2399">
                  <c:v>42089</c:v>
                </c:pt>
                <c:pt idx="2400">
                  <c:v>42090</c:v>
                </c:pt>
                <c:pt idx="2401">
                  <c:v>42093</c:v>
                </c:pt>
                <c:pt idx="2402">
                  <c:v>42094</c:v>
                </c:pt>
                <c:pt idx="2403">
                  <c:v>42095</c:v>
                </c:pt>
                <c:pt idx="2404">
                  <c:v>42096</c:v>
                </c:pt>
                <c:pt idx="2405">
                  <c:v>42101</c:v>
                </c:pt>
                <c:pt idx="2406">
                  <c:v>42102</c:v>
                </c:pt>
                <c:pt idx="2407">
                  <c:v>42103</c:v>
                </c:pt>
                <c:pt idx="2408">
                  <c:v>42104</c:v>
                </c:pt>
                <c:pt idx="2409">
                  <c:v>42107</c:v>
                </c:pt>
                <c:pt idx="2410">
                  <c:v>42108</c:v>
                </c:pt>
                <c:pt idx="2411">
                  <c:v>42109</c:v>
                </c:pt>
                <c:pt idx="2412">
                  <c:v>42110</c:v>
                </c:pt>
                <c:pt idx="2413">
                  <c:v>42111</c:v>
                </c:pt>
                <c:pt idx="2414">
                  <c:v>42114</c:v>
                </c:pt>
                <c:pt idx="2415">
                  <c:v>42115</c:v>
                </c:pt>
                <c:pt idx="2416">
                  <c:v>42116</c:v>
                </c:pt>
                <c:pt idx="2417">
                  <c:v>42117</c:v>
                </c:pt>
                <c:pt idx="2418">
                  <c:v>42118</c:v>
                </c:pt>
                <c:pt idx="2419">
                  <c:v>42121</c:v>
                </c:pt>
                <c:pt idx="2420">
                  <c:v>42122</c:v>
                </c:pt>
                <c:pt idx="2421">
                  <c:v>42123</c:v>
                </c:pt>
                <c:pt idx="2422">
                  <c:v>42124</c:v>
                </c:pt>
                <c:pt idx="2423">
                  <c:v>42125</c:v>
                </c:pt>
                <c:pt idx="2424">
                  <c:v>42129</c:v>
                </c:pt>
                <c:pt idx="2425">
                  <c:v>42130</c:v>
                </c:pt>
                <c:pt idx="2426">
                  <c:v>42131</c:v>
                </c:pt>
                <c:pt idx="2427">
                  <c:v>42132</c:v>
                </c:pt>
                <c:pt idx="2428">
                  <c:v>42135</c:v>
                </c:pt>
                <c:pt idx="2429">
                  <c:v>42136</c:v>
                </c:pt>
                <c:pt idx="2430">
                  <c:v>42137</c:v>
                </c:pt>
                <c:pt idx="2431">
                  <c:v>42138</c:v>
                </c:pt>
                <c:pt idx="2432">
                  <c:v>42139</c:v>
                </c:pt>
                <c:pt idx="2433">
                  <c:v>42142</c:v>
                </c:pt>
                <c:pt idx="2434">
                  <c:v>42143</c:v>
                </c:pt>
                <c:pt idx="2435">
                  <c:v>42144</c:v>
                </c:pt>
                <c:pt idx="2436">
                  <c:v>42145</c:v>
                </c:pt>
                <c:pt idx="2437">
                  <c:v>42146</c:v>
                </c:pt>
                <c:pt idx="2438">
                  <c:v>42150</c:v>
                </c:pt>
                <c:pt idx="2439">
                  <c:v>42151</c:v>
                </c:pt>
                <c:pt idx="2440">
                  <c:v>42152</c:v>
                </c:pt>
                <c:pt idx="2441">
                  <c:v>42153</c:v>
                </c:pt>
                <c:pt idx="2442">
                  <c:v>42156</c:v>
                </c:pt>
                <c:pt idx="2443">
                  <c:v>42157</c:v>
                </c:pt>
                <c:pt idx="2444">
                  <c:v>42158</c:v>
                </c:pt>
                <c:pt idx="2445">
                  <c:v>42159</c:v>
                </c:pt>
                <c:pt idx="2446">
                  <c:v>42160</c:v>
                </c:pt>
                <c:pt idx="2447">
                  <c:v>42163</c:v>
                </c:pt>
                <c:pt idx="2448">
                  <c:v>42164</c:v>
                </c:pt>
                <c:pt idx="2449">
                  <c:v>42165</c:v>
                </c:pt>
                <c:pt idx="2450">
                  <c:v>42166</c:v>
                </c:pt>
                <c:pt idx="2451">
                  <c:v>42167</c:v>
                </c:pt>
                <c:pt idx="2452">
                  <c:v>42170</c:v>
                </c:pt>
                <c:pt idx="2453">
                  <c:v>42171</c:v>
                </c:pt>
                <c:pt idx="2454">
                  <c:v>42172</c:v>
                </c:pt>
                <c:pt idx="2455">
                  <c:v>42173</c:v>
                </c:pt>
                <c:pt idx="2456">
                  <c:v>42174</c:v>
                </c:pt>
                <c:pt idx="2457">
                  <c:v>42177</c:v>
                </c:pt>
                <c:pt idx="2458">
                  <c:v>42178</c:v>
                </c:pt>
                <c:pt idx="2459">
                  <c:v>42179</c:v>
                </c:pt>
                <c:pt idx="2460">
                  <c:v>42180</c:v>
                </c:pt>
                <c:pt idx="2461">
                  <c:v>42181</c:v>
                </c:pt>
                <c:pt idx="2462">
                  <c:v>42184</c:v>
                </c:pt>
                <c:pt idx="2463">
                  <c:v>42185</c:v>
                </c:pt>
                <c:pt idx="2464">
                  <c:v>42186</c:v>
                </c:pt>
                <c:pt idx="2465">
                  <c:v>42187</c:v>
                </c:pt>
                <c:pt idx="2466">
                  <c:v>42188</c:v>
                </c:pt>
                <c:pt idx="2467">
                  <c:v>42191</c:v>
                </c:pt>
                <c:pt idx="2468">
                  <c:v>42192</c:v>
                </c:pt>
                <c:pt idx="2469">
                  <c:v>42193</c:v>
                </c:pt>
                <c:pt idx="2470">
                  <c:v>42194</c:v>
                </c:pt>
                <c:pt idx="2471">
                  <c:v>42195</c:v>
                </c:pt>
                <c:pt idx="2472">
                  <c:v>42198</c:v>
                </c:pt>
                <c:pt idx="2473">
                  <c:v>42199</c:v>
                </c:pt>
                <c:pt idx="2474">
                  <c:v>42200</c:v>
                </c:pt>
                <c:pt idx="2475">
                  <c:v>42201</c:v>
                </c:pt>
                <c:pt idx="2476">
                  <c:v>42202</c:v>
                </c:pt>
                <c:pt idx="2477">
                  <c:v>42205</c:v>
                </c:pt>
                <c:pt idx="2478">
                  <c:v>42206</c:v>
                </c:pt>
                <c:pt idx="2479">
                  <c:v>42207</c:v>
                </c:pt>
                <c:pt idx="2480">
                  <c:v>42208</c:v>
                </c:pt>
                <c:pt idx="2481">
                  <c:v>42209</c:v>
                </c:pt>
                <c:pt idx="2482">
                  <c:v>42212</c:v>
                </c:pt>
                <c:pt idx="2483">
                  <c:v>42213</c:v>
                </c:pt>
                <c:pt idx="2484">
                  <c:v>42214</c:v>
                </c:pt>
                <c:pt idx="2485">
                  <c:v>42215</c:v>
                </c:pt>
                <c:pt idx="2486">
                  <c:v>42216</c:v>
                </c:pt>
                <c:pt idx="2487">
                  <c:v>42219</c:v>
                </c:pt>
                <c:pt idx="2488">
                  <c:v>42220</c:v>
                </c:pt>
                <c:pt idx="2489">
                  <c:v>42221</c:v>
                </c:pt>
                <c:pt idx="2490">
                  <c:v>42222</c:v>
                </c:pt>
                <c:pt idx="2491">
                  <c:v>42223</c:v>
                </c:pt>
                <c:pt idx="2492">
                  <c:v>42226</c:v>
                </c:pt>
                <c:pt idx="2493">
                  <c:v>42227</c:v>
                </c:pt>
                <c:pt idx="2494">
                  <c:v>42228</c:v>
                </c:pt>
                <c:pt idx="2495">
                  <c:v>42229</c:v>
                </c:pt>
                <c:pt idx="2496">
                  <c:v>42230</c:v>
                </c:pt>
                <c:pt idx="2497">
                  <c:v>42233</c:v>
                </c:pt>
                <c:pt idx="2498">
                  <c:v>42234</c:v>
                </c:pt>
                <c:pt idx="2499">
                  <c:v>42235</c:v>
                </c:pt>
              </c:numCache>
            </c:numRef>
          </c:cat>
          <c:val>
            <c:numRef>
              <c:f>Sheet1!$B$2:$B$2504</c:f>
              <c:numCache>
                <c:formatCode>General</c:formatCode>
                <c:ptCount val="2503"/>
                <c:pt idx="0">
                  <c:v>59.905000000000001</c:v>
                </c:pt>
                <c:pt idx="1">
                  <c:v>59.99</c:v>
                </c:pt>
                <c:pt idx="2">
                  <c:v>58.52</c:v>
                </c:pt>
                <c:pt idx="3">
                  <c:v>59.454999999999998</c:v>
                </c:pt>
                <c:pt idx="4">
                  <c:v>58.59</c:v>
                </c:pt>
                <c:pt idx="5">
                  <c:v>58.09</c:v>
                </c:pt>
                <c:pt idx="6">
                  <c:v>57.08</c:v>
                </c:pt>
                <c:pt idx="7">
                  <c:v>56.744999999999997</c:v>
                </c:pt>
                <c:pt idx="8">
                  <c:v>57.734999999999999</c:v>
                </c:pt>
                <c:pt idx="9">
                  <c:v>58.49</c:v>
                </c:pt>
                <c:pt idx="10">
                  <c:v>60.11</c:v>
                </c:pt>
                <c:pt idx="11">
                  <c:v>58.28</c:v>
                </c:pt>
                <c:pt idx="12">
                  <c:v>59.5</c:v>
                </c:pt>
                <c:pt idx="13">
                  <c:v>58.38</c:v>
                </c:pt>
                <c:pt idx="14">
                  <c:v>58.674999999999997</c:v>
                </c:pt>
                <c:pt idx="15">
                  <c:v>58.69</c:v>
                </c:pt>
                <c:pt idx="16">
                  <c:v>59.49</c:v>
                </c:pt>
                <c:pt idx="17">
                  <c:v>60.46</c:v>
                </c:pt>
                <c:pt idx="18">
                  <c:v>57.97</c:v>
                </c:pt>
                <c:pt idx="19">
                  <c:v>57.51</c:v>
                </c:pt>
                <c:pt idx="20">
                  <c:v>56.72</c:v>
                </c:pt>
                <c:pt idx="21">
                  <c:v>54.64</c:v>
                </c:pt>
                <c:pt idx="22">
                  <c:v>54.25</c:v>
                </c:pt>
                <c:pt idx="23">
                  <c:v>54.064999999999998</c:v>
                </c:pt>
                <c:pt idx="24">
                  <c:v>54.274999999999999</c:v>
                </c:pt>
                <c:pt idx="25">
                  <c:v>53.564999999999998</c:v>
                </c:pt>
                <c:pt idx="26">
                  <c:v>53.58</c:v>
                </c:pt>
                <c:pt idx="27">
                  <c:v>52.6</c:v>
                </c:pt>
                <c:pt idx="28">
                  <c:v>53.064999999999998</c:v>
                </c:pt>
                <c:pt idx="29">
                  <c:v>54.034999999999997</c:v>
                </c:pt>
                <c:pt idx="30">
                  <c:v>53.744999999999997</c:v>
                </c:pt>
                <c:pt idx="31">
                  <c:v>53.5</c:v>
                </c:pt>
                <c:pt idx="32">
                  <c:v>53.2</c:v>
                </c:pt>
                <c:pt idx="33">
                  <c:v>53.314999999999998</c:v>
                </c:pt>
                <c:pt idx="34">
                  <c:v>53.505000000000003</c:v>
                </c:pt>
                <c:pt idx="35">
                  <c:v>52.975000000000001</c:v>
                </c:pt>
                <c:pt idx="36">
                  <c:v>53.42</c:v>
                </c:pt>
                <c:pt idx="37">
                  <c:v>55.15</c:v>
                </c:pt>
                <c:pt idx="38">
                  <c:v>56.02</c:v>
                </c:pt>
                <c:pt idx="39">
                  <c:v>55.7</c:v>
                </c:pt>
                <c:pt idx="40">
                  <c:v>55.45</c:v>
                </c:pt>
                <c:pt idx="41">
                  <c:v>56.4</c:v>
                </c:pt>
                <c:pt idx="42">
                  <c:v>57.365000000000002</c:v>
                </c:pt>
                <c:pt idx="43">
                  <c:v>57.87</c:v>
                </c:pt>
                <c:pt idx="44">
                  <c:v>58.98</c:v>
                </c:pt>
                <c:pt idx="45">
                  <c:v>59.645000000000003</c:v>
                </c:pt>
                <c:pt idx="46">
                  <c:v>60.04</c:v>
                </c:pt>
                <c:pt idx="47">
                  <c:v>58.04</c:v>
                </c:pt>
                <c:pt idx="48">
                  <c:v>55.79</c:v>
                </c:pt>
                <c:pt idx="49">
                  <c:v>56.12</c:v>
                </c:pt>
                <c:pt idx="50">
                  <c:v>56.13</c:v>
                </c:pt>
                <c:pt idx="51">
                  <c:v>57.4</c:v>
                </c:pt>
                <c:pt idx="52">
                  <c:v>56.71</c:v>
                </c:pt>
                <c:pt idx="53">
                  <c:v>55.844999999999999</c:v>
                </c:pt>
                <c:pt idx="54">
                  <c:v>57.015000000000001</c:v>
                </c:pt>
                <c:pt idx="55">
                  <c:v>57.79</c:v>
                </c:pt>
                <c:pt idx="56">
                  <c:v>58.204999999999998</c:v>
                </c:pt>
                <c:pt idx="57">
                  <c:v>61.67</c:v>
                </c:pt>
                <c:pt idx="58">
                  <c:v>61.41</c:v>
                </c:pt>
                <c:pt idx="59">
                  <c:v>61.93</c:v>
                </c:pt>
                <c:pt idx="60">
                  <c:v>62.63</c:v>
                </c:pt>
                <c:pt idx="61">
                  <c:v>62.45</c:v>
                </c:pt>
                <c:pt idx="62">
                  <c:v>62.03</c:v>
                </c:pt>
                <c:pt idx="63">
                  <c:v>60.77</c:v>
                </c:pt>
                <c:pt idx="64">
                  <c:v>62.97</c:v>
                </c:pt>
                <c:pt idx="65">
                  <c:v>61.56</c:v>
                </c:pt>
                <c:pt idx="66">
                  <c:v>62.08</c:v>
                </c:pt>
                <c:pt idx="67">
                  <c:v>63.24</c:v>
                </c:pt>
                <c:pt idx="68">
                  <c:v>63.56</c:v>
                </c:pt>
                <c:pt idx="69">
                  <c:v>63.46</c:v>
                </c:pt>
                <c:pt idx="70">
                  <c:v>65.3</c:v>
                </c:pt>
                <c:pt idx="71">
                  <c:v>64.05</c:v>
                </c:pt>
                <c:pt idx="72">
                  <c:v>63.92</c:v>
                </c:pt>
                <c:pt idx="73">
                  <c:v>62.61</c:v>
                </c:pt>
                <c:pt idx="74">
                  <c:v>63.484999999999999</c:v>
                </c:pt>
                <c:pt idx="75">
                  <c:v>64.8</c:v>
                </c:pt>
                <c:pt idx="76">
                  <c:v>65.040000000000006</c:v>
                </c:pt>
                <c:pt idx="77">
                  <c:v>65.040000000000006</c:v>
                </c:pt>
                <c:pt idx="78">
                  <c:v>65.61</c:v>
                </c:pt>
                <c:pt idx="79">
                  <c:v>62.99</c:v>
                </c:pt>
                <c:pt idx="80">
                  <c:v>62.19</c:v>
                </c:pt>
                <c:pt idx="81">
                  <c:v>63.25</c:v>
                </c:pt>
                <c:pt idx="82">
                  <c:v>61.37</c:v>
                </c:pt>
                <c:pt idx="83">
                  <c:v>60.575000000000003</c:v>
                </c:pt>
                <c:pt idx="84">
                  <c:v>60.825000000000003</c:v>
                </c:pt>
                <c:pt idx="85">
                  <c:v>59.704999999999998</c:v>
                </c:pt>
                <c:pt idx="86">
                  <c:v>58.984999999999999</c:v>
                </c:pt>
                <c:pt idx="87">
                  <c:v>58.16</c:v>
                </c:pt>
                <c:pt idx="88">
                  <c:v>57.62</c:v>
                </c:pt>
                <c:pt idx="89">
                  <c:v>56.85</c:v>
                </c:pt>
                <c:pt idx="90">
                  <c:v>58.12</c:v>
                </c:pt>
                <c:pt idx="91">
                  <c:v>59.805</c:v>
                </c:pt>
                <c:pt idx="92">
                  <c:v>59.31</c:v>
                </c:pt>
                <c:pt idx="93">
                  <c:v>58.725000000000001</c:v>
                </c:pt>
                <c:pt idx="94">
                  <c:v>58.84</c:v>
                </c:pt>
                <c:pt idx="95">
                  <c:v>60.284999999999997</c:v>
                </c:pt>
                <c:pt idx="96">
                  <c:v>59.354999999999997</c:v>
                </c:pt>
                <c:pt idx="97">
                  <c:v>59.83</c:v>
                </c:pt>
                <c:pt idx="98">
                  <c:v>60.795000000000002</c:v>
                </c:pt>
                <c:pt idx="99">
                  <c:v>62.29</c:v>
                </c:pt>
                <c:pt idx="100">
                  <c:v>62.44</c:v>
                </c:pt>
                <c:pt idx="101">
                  <c:v>61.46</c:v>
                </c:pt>
                <c:pt idx="102">
                  <c:v>60.06</c:v>
                </c:pt>
                <c:pt idx="103">
                  <c:v>58.505000000000003</c:v>
                </c:pt>
                <c:pt idx="104">
                  <c:v>59.134999999999998</c:v>
                </c:pt>
                <c:pt idx="105">
                  <c:v>59.66</c:v>
                </c:pt>
                <c:pt idx="106">
                  <c:v>60.88</c:v>
                </c:pt>
                <c:pt idx="107">
                  <c:v>62.37</c:v>
                </c:pt>
                <c:pt idx="108">
                  <c:v>63.384999999999998</c:v>
                </c:pt>
                <c:pt idx="109">
                  <c:v>61.884999999999998</c:v>
                </c:pt>
                <c:pt idx="110">
                  <c:v>63.24</c:v>
                </c:pt>
                <c:pt idx="111">
                  <c:v>61.494999999999997</c:v>
                </c:pt>
                <c:pt idx="112">
                  <c:v>60.1</c:v>
                </c:pt>
                <c:pt idx="113">
                  <c:v>61.4</c:v>
                </c:pt>
                <c:pt idx="114">
                  <c:v>61.825000000000003</c:v>
                </c:pt>
                <c:pt idx="115">
                  <c:v>62.73</c:v>
                </c:pt>
                <c:pt idx="116">
                  <c:v>62.86</c:v>
                </c:pt>
                <c:pt idx="117">
                  <c:v>64.66</c:v>
                </c:pt>
                <c:pt idx="118">
                  <c:v>64.954999999999998</c:v>
                </c:pt>
                <c:pt idx="119">
                  <c:v>66</c:v>
                </c:pt>
                <c:pt idx="120">
                  <c:v>66.05</c:v>
                </c:pt>
                <c:pt idx="121">
                  <c:v>67.58</c:v>
                </c:pt>
                <c:pt idx="122">
                  <c:v>66.11</c:v>
                </c:pt>
                <c:pt idx="123">
                  <c:v>66.819999999999993</c:v>
                </c:pt>
                <c:pt idx="124">
                  <c:v>67.459999999999994</c:v>
                </c:pt>
                <c:pt idx="125">
                  <c:v>67</c:v>
                </c:pt>
                <c:pt idx="126">
                  <c:v>68.38</c:v>
                </c:pt>
                <c:pt idx="127">
                  <c:v>68.34</c:v>
                </c:pt>
                <c:pt idx="128">
                  <c:v>69.53</c:v>
                </c:pt>
                <c:pt idx="129">
                  <c:v>69.38</c:v>
                </c:pt>
                <c:pt idx="130">
                  <c:v>70.474999999999994</c:v>
                </c:pt>
                <c:pt idx="131">
                  <c:v>71.36</c:v>
                </c:pt>
                <c:pt idx="132">
                  <c:v>72.75</c:v>
                </c:pt>
                <c:pt idx="133">
                  <c:v>73.12</c:v>
                </c:pt>
                <c:pt idx="134">
                  <c:v>74.010000000000005</c:v>
                </c:pt>
                <c:pt idx="135">
                  <c:v>74.114999999999995</c:v>
                </c:pt>
                <c:pt idx="136">
                  <c:v>72.784999999999997</c:v>
                </c:pt>
                <c:pt idx="137">
                  <c:v>73.55</c:v>
                </c:pt>
                <c:pt idx="138">
                  <c:v>71.66</c:v>
                </c:pt>
                <c:pt idx="139">
                  <c:v>72.14</c:v>
                </c:pt>
                <c:pt idx="140">
                  <c:v>73.459999999999994</c:v>
                </c:pt>
                <c:pt idx="141">
                  <c:v>74.444999999999993</c:v>
                </c:pt>
                <c:pt idx="142">
                  <c:v>73.55</c:v>
                </c:pt>
                <c:pt idx="143">
                  <c:v>71.555000000000007</c:v>
                </c:pt>
                <c:pt idx="144">
                  <c:v>70.8</c:v>
                </c:pt>
                <c:pt idx="145">
                  <c:v>68.39</c:v>
                </c:pt>
                <c:pt idx="146">
                  <c:v>70.400000000000006</c:v>
                </c:pt>
                <c:pt idx="147">
                  <c:v>69.894999999999996</c:v>
                </c:pt>
                <c:pt idx="148">
                  <c:v>72.05</c:v>
                </c:pt>
                <c:pt idx="149">
                  <c:v>71.545000000000002</c:v>
                </c:pt>
                <c:pt idx="150">
                  <c:v>68.86</c:v>
                </c:pt>
                <c:pt idx="151">
                  <c:v>69.02</c:v>
                </c:pt>
                <c:pt idx="152">
                  <c:v>67.84</c:v>
                </c:pt>
                <c:pt idx="153">
                  <c:v>67.224999999999994</c:v>
                </c:pt>
                <c:pt idx="154">
                  <c:v>66.760000000000005</c:v>
                </c:pt>
                <c:pt idx="155">
                  <c:v>66.650000000000006</c:v>
                </c:pt>
                <c:pt idx="156">
                  <c:v>69.185000000000002</c:v>
                </c:pt>
                <c:pt idx="157">
                  <c:v>68.625</c:v>
                </c:pt>
                <c:pt idx="158">
                  <c:v>68.48</c:v>
                </c:pt>
                <c:pt idx="159">
                  <c:v>69.760000000000005</c:v>
                </c:pt>
                <c:pt idx="160">
                  <c:v>69.959999999999994</c:v>
                </c:pt>
                <c:pt idx="161">
                  <c:v>67.760000000000005</c:v>
                </c:pt>
                <c:pt idx="162">
                  <c:v>68.78</c:v>
                </c:pt>
                <c:pt idx="163">
                  <c:v>68.36</c:v>
                </c:pt>
                <c:pt idx="164">
                  <c:v>69.16</c:v>
                </c:pt>
                <c:pt idx="165">
                  <c:v>68.14</c:v>
                </c:pt>
                <c:pt idx="166">
                  <c:v>67.81</c:v>
                </c:pt>
                <c:pt idx="167">
                  <c:v>67.069999999999993</c:v>
                </c:pt>
                <c:pt idx="168">
                  <c:v>69.33</c:v>
                </c:pt>
                <c:pt idx="169">
                  <c:v>68.08</c:v>
                </c:pt>
                <c:pt idx="170">
                  <c:v>65.635000000000005</c:v>
                </c:pt>
                <c:pt idx="171">
                  <c:v>65.540000000000006</c:v>
                </c:pt>
                <c:pt idx="172">
                  <c:v>66.28</c:v>
                </c:pt>
                <c:pt idx="173">
                  <c:v>65.45</c:v>
                </c:pt>
                <c:pt idx="174">
                  <c:v>66.2</c:v>
                </c:pt>
                <c:pt idx="175">
                  <c:v>67.62</c:v>
                </c:pt>
                <c:pt idx="176">
                  <c:v>68.099999999999994</c:v>
                </c:pt>
                <c:pt idx="177">
                  <c:v>69.849999999999994</c:v>
                </c:pt>
                <c:pt idx="178">
                  <c:v>69.98</c:v>
                </c:pt>
                <c:pt idx="179">
                  <c:v>69.88</c:v>
                </c:pt>
                <c:pt idx="180">
                  <c:v>71.45</c:v>
                </c:pt>
                <c:pt idx="181">
                  <c:v>71.98</c:v>
                </c:pt>
                <c:pt idx="182">
                  <c:v>73.150000000000006</c:v>
                </c:pt>
                <c:pt idx="183">
                  <c:v>73.3</c:v>
                </c:pt>
                <c:pt idx="184">
                  <c:v>74.02</c:v>
                </c:pt>
                <c:pt idx="185">
                  <c:v>72.61</c:v>
                </c:pt>
                <c:pt idx="186">
                  <c:v>72.635000000000005</c:v>
                </c:pt>
                <c:pt idx="187">
                  <c:v>73.16</c:v>
                </c:pt>
                <c:pt idx="188">
                  <c:v>74.22</c:v>
                </c:pt>
                <c:pt idx="189">
                  <c:v>72.39</c:v>
                </c:pt>
                <c:pt idx="190">
                  <c:v>73.180000000000007</c:v>
                </c:pt>
                <c:pt idx="191">
                  <c:v>73.135000000000005</c:v>
                </c:pt>
                <c:pt idx="192">
                  <c:v>75.42</c:v>
                </c:pt>
                <c:pt idx="193">
                  <c:v>75.984999999999999</c:v>
                </c:pt>
                <c:pt idx="194">
                  <c:v>75.08</c:v>
                </c:pt>
                <c:pt idx="195">
                  <c:v>74.754999999999995</c:v>
                </c:pt>
                <c:pt idx="196">
                  <c:v>71.5</c:v>
                </c:pt>
                <c:pt idx="197">
                  <c:v>72.5</c:v>
                </c:pt>
                <c:pt idx="198">
                  <c:v>72.959999999999994</c:v>
                </c:pt>
                <c:pt idx="199">
                  <c:v>72.094999999999999</c:v>
                </c:pt>
                <c:pt idx="200">
                  <c:v>72.775000000000006</c:v>
                </c:pt>
                <c:pt idx="201">
                  <c:v>74.295000000000002</c:v>
                </c:pt>
                <c:pt idx="202">
                  <c:v>75.44</c:v>
                </c:pt>
                <c:pt idx="203">
                  <c:v>73.915000000000006</c:v>
                </c:pt>
                <c:pt idx="204">
                  <c:v>74.775000000000006</c:v>
                </c:pt>
                <c:pt idx="205">
                  <c:v>76.459999999999994</c:v>
                </c:pt>
                <c:pt idx="206">
                  <c:v>77.569999999999993</c:v>
                </c:pt>
                <c:pt idx="207">
                  <c:v>76.41</c:v>
                </c:pt>
                <c:pt idx="208">
                  <c:v>76.545000000000002</c:v>
                </c:pt>
                <c:pt idx="209">
                  <c:v>78.114999999999995</c:v>
                </c:pt>
                <c:pt idx="210">
                  <c:v>78.69</c:v>
                </c:pt>
                <c:pt idx="211">
                  <c:v>78.31</c:v>
                </c:pt>
                <c:pt idx="212">
                  <c:v>76.06</c:v>
                </c:pt>
                <c:pt idx="213">
                  <c:v>75.34</c:v>
                </c:pt>
                <c:pt idx="214">
                  <c:v>73.55</c:v>
                </c:pt>
                <c:pt idx="215">
                  <c:v>73.48</c:v>
                </c:pt>
                <c:pt idx="216">
                  <c:v>72.45</c:v>
                </c:pt>
                <c:pt idx="217">
                  <c:v>70.44</c:v>
                </c:pt>
                <c:pt idx="218">
                  <c:v>71.144999999999996</c:v>
                </c:pt>
                <c:pt idx="219">
                  <c:v>71.819999999999993</c:v>
                </c:pt>
                <c:pt idx="220">
                  <c:v>71.900000000000006</c:v>
                </c:pt>
                <c:pt idx="221">
                  <c:v>70.66</c:v>
                </c:pt>
                <c:pt idx="222">
                  <c:v>70.900000000000006</c:v>
                </c:pt>
                <c:pt idx="223">
                  <c:v>72.05</c:v>
                </c:pt>
                <c:pt idx="224">
                  <c:v>68.180000000000007</c:v>
                </c:pt>
                <c:pt idx="225">
                  <c:v>67.17</c:v>
                </c:pt>
                <c:pt idx="226">
                  <c:v>66.92</c:v>
                </c:pt>
                <c:pt idx="227">
                  <c:v>67.344999999999999</c:v>
                </c:pt>
                <c:pt idx="228">
                  <c:v>67.355000000000004</c:v>
                </c:pt>
                <c:pt idx="229">
                  <c:v>65.430000000000007</c:v>
                </c:pt>
                <c:pt idx="230">
                  <c:v>65.97</c:v>
                </c:pt>
                <c:pt idx="231">
                  <c:v>65.349999999999994</c:v>
                </c:pt>
                <c:pt idx="232">
                  <c:v>64.95</c:v>
                </c:pt>
                <c:pt idx="233">
                  <c:v>64.295000000000002</c:v>
                </c:pt>
                <c:pt idx="234">
                  <c:v>62.52</c:v>
                </c:pt>
                <c:pt idx="235">
                  <c:v>62.35</c:v>
                </c:pt>
                <c:pt idx="236">
                  <c:v>61.58</c:v>
                </c:pt>
                <c:pt idx="237">
                  <c:v>61.32</c:v>
                </c:pt>
                <c:pt idx="238">
                  <c:v>60.23</c:v>
                </c:pt>
                <c:pt idx="239">
                  <c:v>61.484999999999999</c:v>
                </c:pt>
                <c:pt idx="240">
                  <c:v>62.545000000000002</c:v>
                </c:pt>
                <c:pt idx="241">
                  <c:v>58.93</c:v>
                </c:pt>
                <c:pt idx="242">
                  <c:v>59.155000000000001</c:v>
                </c:pt>
                <c:pt idx="243">
                  <c:v>58.87</c:v>
                </c:pt>
                <c:pt idx="244">
                  <c:v>57.57</c:v>
                </c:pt>
                <c:pt idx="245">
                  <c:v>58.43</c:v>
                </c:pt>
                <c:pt idx="246">
                  <c:v>57.6</c:v>
                </c:pt>
                <c:pt idx="247">
                  <c:v>60.65</c:v>
                </c:pt>
                <c:pt idx="248">
                  <c:v>59.325000000000003</c:v>
                </c:pt>
                <c:pt idx="249">
                  <c:v>58.92</c:v>
                </c:pt>
                <c:pt idx="250">
                  <c:v>56.39</c:v>
                </c:pt>
                <c:pt idx="251">
                  <c:v>56.42</c:v>
                </c:pt>
                <c:pt idx="252">
                  <c:v>57.854999999999997</c:v>
                </c:pt>
                <c:pt idx="253">
                  <c:v>57.05</c:v>
                </c:pt>
                <c:pt idx="254">
                  <c:v>59.085000000000001</c:v>
                </c:pt>
                <c:pt idx="255">
                  <c:v>57.7</c:v>
                </c:pt>
                <c:pt idx="256">
                  <c:v>57.77</c:v>
                </c:pt>
                <c:pt idx="257">
                  <c:v>57.81</c:v>
                </c:pt>
                <c:pt idx="258">
                  <c:v>59.024999999999999</c:v>
                </c:pt>
                <c:pt idx="259">
                  <c:v>58.43</c:v>
                </c:pt>
                <c:pt idx="260">
                  <c:v>59.23</c:v>
                </c:pt>
                <c:pt idx="261">
                  <c:v>58.395000000000003</c:v>
                </c:pt>
                <c:pt idx="262">
                  <c:v>57.67</c:v>
                </c:pt>
                <c:pt idx="263">
                  <c:v>57.81</c:v>
                </c:pt>
                <c:pt idx="264">
                  <c:v>55.954999999999998</c:v>
                </c:pt>
                <c:pt idx="265">
                  <c:v>57.32</c:v>
                </c:pt>
                <c:pt idx="266">
                  <c:v>58.71</c:v>
                </c:pt>
                <c:pt idx="267">
                  <c:v>58.95</c:v>
                </c:pt>
                <c:pt idx="268">
                  <c:v>58.265000000000001</c:v>
                </c:pt>
                <c:pt idx="269">
                  <c:v>56.83</c:v>
                </c:pt>
                <c:pt idx="270">
                  <c:v>55.89</c:v>
                </c:pt>
                <c:pt idx="271">
                  <c:v>56.055</c:v>
                </c:pt>
                <c:pt idx="272">
                  <c:v>56.094999999999999</c:v>
                </c:pt>
                <c:pt idx="273">
                  <c:v>56.49</c:v>
                </c:pt>
                <c:pt idx="274">
                  <c:v>57</c:v>
                </c:pt>
                <c:pt idx="275">
                  <c:v>57.66</c:v>
                </c:pt>
                <c:pt idx="276">
                  <c:v>58.21</c:v>
                </c:pt>
                <c:pt idx="277">
                  <c:v>59.844999999999999</c:v>
                </c:pt>
                <c:pt idx="278">
                  <c:v>58.69</c:v>
                </c:pt>
                <c:pt idx="279">
                  <c:v>56.945</c:v>
                </c:pt>
                <c:pt idx="280">
                  <c:v>58</c:v>
                </c:pt>
                <c:pt idx="281">
                  <c:v>58.88</c:v>
                </c:pt>
                <c:pt idx="282">
                  <c:v>59.424999999999997</c:v>
                </c:pt>
                <c:pt idx="283">
                  <c:v>57.045000000000002</c:v>
                </c:pt>
                <c:pt idx="284">
                  <c:v>58.06</c:v>
                </c:pt>
                <c:pt idx="285">
                  <c:v>59.564999999999998</c:v>
                </c:pt>
                <c:pt idx="286">
                  <c:v>59.15</c:v>
                </c:pt>
                <c:pt idx="287">
                  <c:v>59.91</c:v>
                </c:pt>
                <c:pt idx="288">
                  <c:v>60.865000000000002</c:v>
                </c:pt>
                <c:pt idx="289">
                  <c:v>59.884999999999998</c:v>
                </c:pt>
                <c:pt idx="290">
                  <c:v>61.204999999999998</c:v>
                </c:pt>
                <c:pt idx="291">
                  <c:v>62.53</c:v>
                </c:pt>
                <c:pt idx="292">
                  <c:v>64.625</c:v>
                </c:pt>
                <c:pt idx="293">
                  <c:v>64.959999999999994</c:v>
                </c:pt>
                <c:pt idx="294">
                  <c:v>64.03</c:v>
                </c:pt>
                <c:pt idx="295">
                  <c:v>63.79</c:v>
                </c:pt>
                <c:pt idx="296">
                  <c:v>63.88</c:v>
                </c:pt>
                <c:pt idx="297">
                  <c:v>63.13</c:v>
                </c:pt>
                <c:pt idx="298">
                  <c:v>64.245000000000005</c:v>
                </c:pt>
                <c:pt idx="299">
                  <c:v>62.674999999999997</c:v>
                </c:pt>
                <c:pt idx="300">
                  <c:v>62.63</c:v>
                </c:pt>
                <c:pt idx="301">
                  <c:v>61.94</c:v>
                </c:pt>
                <c:pt idx="302">
                  <c:v>62.45</c:v>
                </c:pt>
                <c:pt idx="303">
                  <c:v>62.375</c:v>
                </c:pt>
                <c:pt idx="304">
                  <c:v>62.965000000000003</c:v>
                </c:pt>
                <c:pt idx="305">
                  <c:v>61.85</c:v>
                </c:pt>
                <c:pt idx="306">
                  <c:v>62.965000000000003</c:v>
                </c:pt>
                <c:pt idx="307">
                  <c:v>61.704999999999998</c:v>
                </c:pt>
                <c:pt idx="308">
                  <c:v>62.56</c:v>
                </c:pt>
                <c:pt idx="309">
                  <c:v>60.055</c:v>
                </c:pt>
                <c:pt idx="310">
                  <c:v>59.774999999999999</c:v>
                </c:pt>
                <c:pt idx="311">
                  <c:v>59.585000000000001</c:v>
                </c:pt>
                <c:pt idx="312">
                  <c:v>58.924999999999997</c:v>
                </c:pt>
                <c:pt idx="313">
                  <c:v>58.615000000000002</c:v>
                </c:pt>
                <c:pt idx="314">
                  <c:v>56.734999999999999</c:v>
                </c:pt>
                <c:pt idx="315">
                  <c:v>54.56</c:v>
                </c:pt>
                <c:pt idx="316">
                  <c:v>52.9</c:v>
                </c:pt>
                <c:pt idx="317">
                  <c:v>52.795000000000002</c:v>
                </c:pt>
                <c:pt idx="318">
                  <c:v>52.395000000000003</c:v>
                </c:pt>
                <c:pt idx="319">
                  <c:v>52.064999999999998</c:v>
                </c:pt>
                <c:pt idx="320">
                  <c:v>51.935000000000002</c:v>
                </c:pt>
                <c:pt idx="321">
                  <c:v>50.8</c:v>
                </c:pt>
                <c:pt idx="322">
                  <c:v>52.35</c:v>
                </c:pt>
                <c:pt idx="323">
                  <c:v>50.854999999999997</c:v>
                </c:pt>
                <c:pt idx="324">
                  <c:v>50.68</c:v>
                </c:pt>
                <c:pt idx="325">
                  <c:v>50.84</c:v>
                </c:pt>
                <c:pt idx="326">
                  <c:v>52.42</c:v>
                </c:pt>
                <c:pt idx="327">
                  <c:v>54.33</c:v>
                </c:pt>
                <c:pt idx="328">
                  <c:v>53.875</c:v>
                </c:pt>
                <c:pt idx="329">
                  <c:v>55.284999999999997</c:v>
                </c:pt>
                <c:pt idx="330">
                  <c:v>55.914999999999999</c:v>
                </c:pt>
                <c:pt idx="331">
                  <c:v>55.365000000000002</c:v>
                </c:pt>
                <c:pt idx="332">
                  <c:v>54.94</c:v>
                </c:pt>
                <c:pt idx="333">
                  <c:v>54.835000000000001</c:v>
                </c:pt>
                <c:pt idx="334">
                  <c:v>56.46</c:v>
                </c:pt>
                <c:pt idx="335">
                  <c:v>56.99</c:v>
                </c:pt>
                <c:pt idx="336">
                  <c:v>56.82</c:v>
                </c:pt>
                <c:pt idx="337">
                  <c:v>58.34</c:v>
                </c:pt>
                <c:pt idx="338">
                  <c:v>57.51</c:v>
                </c:pt>
                <c:pt idx="339">
                  <c:v>57.44</c:v>
                </c:pt>
                <c:pt idx="340">
                  <c:v>55.7</c:v>
                </c:pt>
                <c:pt idx="341">
                  <c:v>57.28</c:v>
                </c:pt>
                <c:pt idx="342">
                  <c:v>55.3</c:v>
                </c:pt>
                <c:pt idx="343">
                  <c:v>55.935000000000002</c:v>
                </c:pt>
                <c:pt idx="344">
                  <c:v>55.39</c:v>
                </c:pt>
                <c:pt idx="345">
                  <c:v>54.84</c:v>
                </c:pt>
                <c:pt idx="346">
                  <c:v>56.884999999999998</c:v>
                </c:pt>
                <c:pt idx="347">
                  <c:v>56.954999999999998</c:v>
                </c:pt>
                <c:pt idx="348">
                  <c:v>55.984999999999999</c:v>
                </c:pt>
                <c:pt idx="349">
                  <c:v>57.82</c:v>
                </c:pt>
                <c:pt idx="350">
                  <c:v>59.005000000000003</c:v>
                </c:pt>
                <c:pt idx="351">
                  <c:v>59.92</c:v>
                </c:pt>
                <c:pt idx="352">
                  <c:v>60.06</c:v>
                </c:pt>
                <c:pt idx="353">
                  <c:v>60.53</c:v>
                </c:pt>
                <c:pt idx="354">
                  <c:v>59.825000000000003</c:v>
                </c:pt>
                <c:pt idx="355">
                  <c:v>61.7</c:v>
                </c:pt>
                <c:pt idx="356">
                  <c:v>61.76</c:v>
                </c:pt>
                <c:pt idx="357">
                  <c:v>59.82</c:v>
                </c:pt>
                <c:pt idx="358">
                  <c:v>59.555</c:v>
                </c:pt>
                <c:pt idx="359">
                  <c:v>61.19</c:v>
                </c:pt>
                <c:pt idx="360">
                  <c:v>60.92</c:v>
                </c:pt>
                <c:pt idx="361">
                  <c:v>60.924999999999997</c:v>
                </c:pt>
                <c:pt idx="362">
                  <c:v>60.58</c:v>
                </c:pt>
                <c:pt idx="363">
                  <c:v>61.79</c:v>
                </c:pt>
                <c:pt idx="364">
                  <c:v>60.805</c:v>
                </c:pt>
                <c:pt idx="365">
                  <c:v>60.56</c:v>
                </c:pt>
                <c:pt idx="366">
                  <c:v>61.265000000000001</c:v>
                </c:pt>
                <c:pt idx="367">
                  <c:v>60.734999999999999</c:v>
                </c:pt>
                <c:pt idx="368">
                  <c:v>59.664999999999999</c:v>
                </c:pt>
                <c:pt idx="369">
                  <c:v>60.445</c:v>
                </c:pt>
                <c:pt idx="370">
                  <c:v>62.075000000000003</c:v>
                </c:pt>
                <c:pt idx="371">
                  <c:v>63.354999999999997</c:v>
                </c:pt>
                <c:pt idx="372">
                  <c:v>64.254999999999995</c:v>
                </c:pt>
                <c:pt idx="373">
                  <c:v>63.78</c:v>
                </c:pt>
                <c:pt idx="374">
                  <c:v>66.099999999999994</c:v>
                </c:pt>
                <c:pt idx="375">
                  <c:v>67.37</c:v>
                </c:pt>
                <c:pt idx="376">
                  <c:v>68.64</c:v>
                </c:pt>
                <c:pt idx="377">
                  <c:v>69.48</c:v>
                </c:pt>
                <c:pt idx="378">
                  <c:v>68.23</c:v>
                </c:pt>
                <c:pt idx="379">
                  <c:v>68.67</c:v>
                </c:pt>
                <c:pt idx="380">
                  <c:v>68.545000000000002</c:v>
                </c:pt>
                <c:pt idx="381">
                  <c:v>68.694999999999993</c:v>
                </c:pt>
                <c:pt idx="382">
                  <c:v>66.924999999999997</c:v>
                </c:pt>
                <c:pt idx="383">
                  <c:v>67.905000000000001</c:v>
                </c:pt>
                <c:pt idx="384">
                  <c:v>67.89</c:v>
                </c:pt>
                <c:pt idx="385">
                  <c:v>68.849999999999994</c:v>
                </c:pt>
                <c:pt idx="386">
                  <c:v>67.12</c:v>
                </c:pt>
                <c:pt idx="387">
                  <c:v>66.62</c:v>
                </c:pt>
                <c:pt idx="388">
                  <c:v>65.03</c:v>
                </c:pt>
                <c:pt idx="389">
                  <c:v>66.05</c:v>
                </c:pt>
                <c:pt idx="390">
                  <c:v>65.894999999999996</c:v>
                </c:pt>
                <c:pt idx="391">
                  <c:v>67.27</c:v>
                </c:pt>
                <c:pt idx="392">
                  <c:v>67.715000000000003</c:v>
                </c:pt>
                <c:pt idx="393">
                  <c:v>67.575000000000003</c:v>
                </c:pt>
                <c:pt idx="394">
                  <c:v>67.599999999999994</c:v>
                </c:pt>
                <c:pt idx="395">
                  <c:v>67.064999999999998</c:v>
                </c:pt>
                <c:pt idx="396">
                  <c:v>67.010000000000005</c:v>
                </c:pt>
                <c:pt idx="397">
                  <c:v>67.400000000000006</c:v>
                </c:pt>
                <c:pt idx="398">
                  <c:v>65.12</c:v>
                </c:pt>
                <c:pt idx="399">
                  <c:v>64.14</c:v>
                </c:pt>
                <c:pt idx="400">
                  <c:v>64.739999999999995</c:v>
                </c:pt>
                <c:pt idx="401">
                  <c:v>62.49</c:v>
                </c:pt>
                <c:pt idx="402">
                  <c:v>63.55</c:v>
                </c:pt>
                <c:pt idx="403">
                  <c:v>63.5</c:v>
                </c:pt>
                <c:pt idx="404">
                  <c:v>64.64</c:v>
                </c:pt>
                <c:pt idx="405">
                  <c:v>65.484999999999999</c:v>
                </c:pt>
                <c:pt idx="406">
                  <c:v>65.814999999999998</c:v>
                </c:pt>
                <c:pt idx="407">
                  <c:v>66.88</c:v>
                </c:pt>
                <c:pt idx="408">
                  <c:v>67.760000000000005</c:v>
                </c:pt>
                <c:pt idx="409">
                  <c:v>69.204999999999998</c:v>
                </c:pt>
                <c:pt idx="410">
                  <c:v>69.25</c:v>
                </c:pt>
                <c:pt idx="411">
                  <c:v>69.825000000000003</c:v>
                </c:pt>
                <c:pt idx="412">
                  <c:v>70.37</c:v>
                </c:pt>
                <c:pt idx="413">
                  <c:v>71.3</c:v>
                </c:pt>
                <c:pt idx="414">
                  <c:v>71.924999999999997</c:v>
                </c:pt>
                <c:pt idx="415">
                  <c:v>70.555000000000007</c:v>
                </c:pt>
                <c:pt idx="416">
                  <c:v>69.13</c:v>
                </c:pt>
                <c:pt idx="417">
                  <c:v>67.69</c:v>
                </c:pt>
                <c:pt idx="418">
                  <c:v>68.275000000000006</c:v>
                </c:pt>
                <c:pt idx="419">
                  <c:v>68.924999999999997</c:v>
                </c:pt>
                <c:pt idx="420">
                  <c:v>71.150000000000006</c:v>
                </c:pt>
                <c:pt idx="421">
                  <c:v>71.495000000000005</c:v>
                </c:pt>
                <c:pt idx="422">
                  <c:v>71.745000000000005</c:v>
                </c:pt>
                <c:pt idx="423">
                  <c:v>72.564999999999998</c:v>
                </c:pt>
                <c:pt idx="424">
                  <c:v>70.05</c:v>
                </c:pt>
                <c:pt idx="425">
                  <c:v>68.834999999999994</c:v>
                </c:pt>
                <c:pt idx="426">
                  <c:v>68.77</c:v>
                </c:pt>
                <c:pt idx="427">
                  <c:v>69.77</c:v>
                </c:pt>
                <c:pt idx="428">
                  <c:v>71.405000000000001</c:v>
                </c:pt>
                <c:pt idx="429">
                  <c:v>71.995000000000005</c:v>
                </c:pt>
                <c:pt idx="430">
                  <c:v>72.83</c:v>
                </c:pt>
                <c:pt idx="431">
                  <c:v>73.040000000000006</c:v>
                </c:pt>
                <c:pt idx="432">
                  <c:v>71.704999999999998</c:v>
                </c:pt>
                <c:pt idx="433">
                  <c:v>72.724999999999994</c:v>
                </c:pt>
                <c:pt idx="434">
                  <c:v>72.855000000000004</c:v>
                </c:pt>
                <c:pt idx="435">
                  <c:v>71.614999999999995</c:v>
                </c:pt>
                <c:pt idx="436">
                  <c:v>71.694999999999993</c:v>
                </c:pt>
                <c:pt idx="437">
                  <c:v>72.48</c:v>
                </c:pt>
                <c:pt idx="438">
                  <c:v>73.254999999999995</c:v>
                </c:pt>
                <c:pt idx="439">
                  <c:v>73.510000000000005</c:v>
                </c:pt>
                <c:pt idx="440">
                  <c:v>72.894999999999996</c:v>
                </c:pt>
                <c:pt idx="441">
                  <c:v>74.260000000000005</c:v>
                </c:pt>
                <c:pt idx="442">
                  <c:v>74.724999999999994</c:v>
                </c:pt>
                <c:pt idx="443">
                  <c:v>76.045000000000002</c:v>
                </c:pt>
                <c:pt idx="444">
                  <c:v>77.69</c:v>
                </c:pt>
                <c:pt idx="445">
                  <c:v>77.444999999999993</c:v>
                </c:pt>
                <c:pt idx="446">
                  <c:v>77.605000000000004</c:v>
                </c:pt>
                <c:pt idx="447">
                  <c:v>77.400000000000006</c:v>
                </c:pt>
                <c:pt idx="448">
                  <c:v>78.644999999999996</c:v>
                </c:pt>
                <c:pt idx="449">
                  <c:v>79.02</c:v>
                </c:pt>
                <c:pt idx="450">
                  <c:v>78.569999999999993</c:v>
                </c:pt>
                <c:pt idx="451">
                  <c:v>77.86</c:v>
                </c:pt>
                <c:pt idx="452">
                  <c:v>78.034999999999997</c:v>
                </c:pt>
                <c:pt idx="453">
                  <c:v>78.525000000000006</c:v>
                </c:pt>
                <c:pt idx="454">
                  <c:v>79.045000000000002</c:v>
                </c:pt>
                <c:pt idx="455">
                  <c:v>77.894999999999996</c:v>
                </c:pt>
                <c:pt idx="456">
                  <c:v>75.935000000000002</c:v>
                </c:pt>
                <c:pt idx="457">
                  <c:v>75.185000000000002</c:v>
                </c:pt>
                <c:pt idx="458">
                  <c:v>77.484999999999999</c:v>
                </c:pt>
                <c:pt idx="459">
                  <c:v>76.605000000000004</c:v>
                </c:pt>
                <c:pt idx="460">
                  <c:v>76.185000000000002</c:v>
                </c:pt>
                <c:pt idx="461">
                  <c:v>77.075000000000003</c:v>
                </c:pt>
                <c:pt idx="462">
                  <c:v>76.95</c:v>
                </c:pt>
                <c:pt idx="463">
                  <c:v>76.204999999999998</c:v>
                </c:pt>
                <c:pt idx="464">
                  <c:v>75.474999999999994</c:v>
                </c:pt>
                <c:pt idx="465">
                  <c:v>72.319999999999993</c:v>
                </c:pt>
                <c:pt idx="466">
                  <c:v>70.67</c:v>
                </c:pt>
                <c:pt idx="467">
                  <c:v>70.525000000000006</c:v>
                </c:pt>
                <c:pt idx="468">
                  <c:v>70.105000000000004</c:v>
                </c:pt>
                <c:pt idx="469">
                  <c:v>69.66</c:v>
                </c:pt>
                <c:pt idx="470">
                  <c:v>71.454999999999998</c:v>
                </c:pt>
                <c:pt idx="471">
                  <c:v>69.284999999999997</c:v>
                </c:pt>
                <c:pt idx="472">
                  <c:v>71.28</c:v>
                </c:pt>
                <c:pt idx="473">
                  <c:v>68.765000000000001</c:v>
                </c:pt>
                <c:pt idx="474">
                  <c:v>69.625</c:v>
                </c:pt>
                <c:pt idx="475">
                  <c:v>68.405000000000001</c:v>
                </c:pt>
                <c:pt idx="476">
                  <c:v>67.900000000000006</c:v>
                </c:pt>
                <c:pt idx="477">
                  <c:v>67.400000000000006</c:v>
                </c:pt>
                <c:pt idx="478">
                  <c:v>68.78</c:v>
                </c:pt>
                <c:pt idx="479">
                  <c:v>69.489999999999995</c:v>
                </c:pt>
                <c:pt idx="480">
                  <c:v>68.56</c:v>
                </c:pt>
                <c:pt idx="481">
                  <c:v>69.685000000000002</c:v>
                </c:pt>
                <c:pt idx="482">
                  <c:v>70.564999999999998</c:v>
                </c:pt>
                <c:pt idx="483">
                  <c:v>71.430000000000007</c:v>
                </c:pt>
                <c:pt idx="484">
                  <c:v>72.349999999999994</c:v>
                </c:pt>
                <c:pt idx="485">
                  <c:v>73.7</c:v>
                </c:pt>
                <c:pt idx="486">
                  <c:v>74.584999999999994</c:v>
                </c:pt>
                <c:pt idx="487">
                  <c:v>74.650000000000006</c:v>
                </c:pt>
                <c:pt idx="488">
                  <c:v>75.67</c:v>
                </c:pt>
                <c:pt idx="489">
                  <c:v>75.05</c:v>
                </c:pt>
                <c:pt idx="490">
                  <c:v>74.89</c:v>
                </c:pt>
                <c:pt idx="491">
                  <c:v>76.319999999999993</c:v>
                </c:pt>
                <c:pt idx="492">
                  <c:v>77.290000000000006</c:v>
                </c:pt>
                <c:pt idx="493">
                  <c:v>77.484999999999999</c:v>
                </c:pt>
                <c:pt idx="494">
                  <c:v>77.905000000000001</c:v>
                </c:pt>
                <c:pt idx="495">
                  <c:v>76.775000000000006</c:v>
                </c:pt>
                <c:pt idx="496">
                  <c:v>77.004999999999995</c:v>
                </c:pt>
                <c:pt idx="497">
                  <c:v>77.88</c:v>
                </c:pt>
                <c:pt idx="498">
                  <c:v>77.564999999999998</c:v>
                </c:pt>
                <c:pt idx="499">
                  <c:v>79.155000000000001</c:v>
                </c:pt>
                <c:pt idx="500">
                  <c:v>78.05</c:v>
                </c:pt>
                <c:pt idx="501">
                  <c:v>76.73</c:v>
                </c:pt>
                <c:pt idx="502">
                  <c:v>76.48</c:v>
                </c:pt>
                <c:pt idx="503">
                  <c:v>79.11</c:v>
                </c:pt>
                <c:pt idx="504">
                  <c:v>81.094999999999999</c:v>
                </c:pt>
                <c:pt idx="505">
                  <c:v>78.31</c:v>
                </c:pt>
                <c:pt idx="506">
                  <c:v>76.825000000000003</c:v>
                </c:pt>
                <c:pt idx="507">
                  <c:v>78.165000000000006</c:v>
                </c:pt>
                <c:pt idx="508">
                  <c:v>77.63</c:v>
                </c:pt>
                <c:pt idx="509">
                  <c:v>78.915000000000006</c:v>
                </c:pt>
                <c:pt idx="510">
                  <c:v>77.125</c:v>
                </c:pt>
                <c:pt idx="511">
                  <c:v>77.905000000000001</c:v>
                </c:pt>
                <c:pt idx="512">
                  <c:v>77.89</c:v>
                </c:pt>
                <c:pt idx="513">
                  <c:v>80.91</c:v>
                </c:pt>
                <c:pt idx="514">
                  <c:v>80.905000000000001</c:v>
                </c:pt>
                <c:pt idx="515">
                  <c:v>82.7</c:v>
                </c:pt>
                <c:pt idx="516">
                  <c:v>84.69</c:v>
                </c:pt>
                <c:pt idx="517">
                  <c:v>85.525000000000006</c:v>
                </c:pt>
                <c:pt idx="518">
                  <c:v>85.09</c:v>
                </c:pt>
                <c:pt idx="519">
                  <c:v>84.33</c:v>
                </c:pt>
                <c:pt idx="520">
                  <c:v>82.75</c:v>
                </c:pt>
                <c:pt idx="521">
                  <c:v>82.3</c:v>
                </c:pt>
                <c:pt idx="522">
                  <c:v>83.655000000000001</c:v>
                </c:pt>
                <c:pt idx="523">
                  <c:v>85.18</c:v>
                </c:pt>
                <c:pt idx="524">
                  <c:v>87.834999999999994</c:v>
                </c:pt>
                <c:pt idx="525">
                  <c:v>90</c:v>
                </c:pt>
                <c:pt idx="526">
                  <c:v>88.515000000000001</c:v>
                </c:pt>
                <c:pt idx="527">
                  <c:v>90.275000000000006</c:v>
                </c:pt>
                <c:pt idx="528">
                  <c:v>90.864999999999995</c:v>
                </c:pt>
                <c:pt idx="529">
                  <c:v>92.09</c:v>
                </c:pt>
                <c:pt idx="530">
                  <c:v>92.114999999999995</c:v>
                </c:pt>
                <c:pt idx="531">
                  <c:v>94.144999999999996</c:v>
                </c:pt>
                <c:pt idx="532">
                  <c:v>94.635000000000005</c:v>
                </c:pt>
                <c:pt idx="533">
                  <c:v>94.78</c:v>
                </c:pt>
                <c:pt idx="534">
                  <c:v>93.194999999999993</c:v>
                </c:pt>
                <c:pt idx="535">
                  <c:v>91.584999999999994</c:v>
                </c:pt>
                <c:pt idx="536">
                  <c:v>89.055000000000007</c:v>
                </c:pt>
                <c:pt idx="537">
                  <c:v>90.765000000000001</c:v>
                </c:pt>
                <c:pt idx="538">
                  <c:v>90.355000000000004</c:v>
                </c:pt>
                <c:pt idx="539">
                  <c:v>91.525000000000006</c:v>
                </c:pt>
                <c:pt idx="540">
                  <c:v>91.69</c:v>
                </c:pt>
                <c:pt idx="541">
                  <c:v>94.295000000000002</c:v>
                </c:pt>
                <c:pt idx="542">
                  <c:v>94.87</c:v>
                </c:pt>
                <c:pt idx="543">
                  <c:v>94.555000000000007</c:v>
                </c:pt>
                <c:pt idx="544">
                  <c:v>95.454999999999998</c:v>
                </c:pt>
                <c:pt idx="545">
                  <c:v>95.174999999999997</c:v>
                </c:pt>
                <c:pt idx="546">
                  <c:v>93.9</c:v>
                </c:pt>
                <c:pt idx="547">
                  <c:v>91.855000000000004</c:v>
                </c:pt>
                <c:pt idx="548">
                  <c:v>92.08</c:v>
                </c:pt>
                <c:pt idx="549">
                  <c:v>88.495000000000005</c:v>
                </c:pt>
                <c:pt idx="550">
                  <c:v>87.844999999999999</c:v>
                </c:pt>
                <c:pt idx="551">
                  <c:v>89.635000000000005</c:v>
                </c:pt>
                <c:pt idx="552">
                  <c:v>90.33</c:v>
                </c:pt>
                <c:pt idx="553">
                  <c:v>88.644999999999996</c:v>
                </c:pt>
                <c:pt idx="554">
                  <c:v>88.21</c:v>
                </c:pt>
                <c:pt idx="555">
                  <c:v>88.07</c:v>
                </c:pt>
                <c:pt idx="556">
                  <c:v>88.12</c:v>
                </c:pt>
                <c:pt idx="557">
                  <c:v>91.534999999999997</c:v>
                </c:pt>
                <c:pt idx="558">
                  <c:v>92.42</c:v>
                </c:pt>
                <c:pt idx="559">
                  <c:v>91.82</c:v>
                </c:pt>
                <c:pt idx="560">
                  <c:v>90.135000000000005</c:v>
                </c:pt>
                <c:pt idx="561">
                  <c:v>90.525000000000006</c:v>
                </c:pt>
                <c:pt idx="562">
                  <c:v>90.95</c:v>
                </c:pt>
                <c:pt idx="563">
                  <c:v>91.21</c:v>
                </c:pt>
                <c:pt idx="564">
                  <c:v>91.495000000000005</c:v>
                </c:pt>
                <c:pt idx="565">
                  <c:v>94.64</c:v>
                </c:pt>
                <c:pt idx="566">
                  <c:v>95.93</c:v>
                </c:pt>
                <c:pt idx="567">
                  <c:v>96.02</c:v>
                </c:pt>
                <c:pt idx="568">
                  <c:v>96.94</c:v>
                </c:pt>
                <c:pt idx="569">
                  <c:v>98.344999999999999</c:v>
                </c:pt>
                <c:pt idx="570">
                  <c:v>96.894999999999996</c:v>
                </c:pt>
                <c:pt idx="571">
                  <c:v>94.284999999999997</c:v>
                </c:pt>
                <c:pt idx="572">
                  <c:v>96.465000000000003</c:v>
                </c:pt>
                <c:pt idx="573">
                  <c:v>96.745000000000005</c:v>
                </c:pt>
                <c:pt idx="574">
                  <c:v>92.66</c:v>
                </c:pt>
                <c:pt idx="575">
                  <c:v>91.28</c:v>
                </c:pt>
                <c:pt idx="576">
                  <c:v>92.724999999999994</c:v>
                </c:pt>
                <c:pt idx="577">
                  <c:v>90.784999999999997</c:v>
                </c:pt>
                <c:pt idx="578">
                  <c:v>88.47</c:v>
                </c:pt>
                <c:pt idx="579">
                  <c:v>88.91</c:v>
                </c:pt>
                <c:pt idx="580">
                  <c:v>89.724999999999994</c:v>
                </c:pt>
                <c:pt idx="581">
                  <c:v>87.65</c:v>
                </c:pt>
                <c:pt idx="582">
                  <c:v>87.8</c:v>
                </c:pt>
                <c:pt idx="583">
                  <c:v>87.38</c:v>
                </c:pt>
                <c:pt idx="584">
                  <c:v>87.694999999999993</c:v>
                </c:pt>
                <c:pt idx="585">
                  <c:v>91.03</c:v>
                </c:pt>
                <c:pt idx="586">
                  <c:v>90.97</c:v>
                </c:pt>
                <c:pt idx="587">
                  <c:v>92.784999999999997</c:v>
                </c:pt>
                <c:pt idx="588">
                  <c:v>92.8</c:v>
                </c:pt>
                <c:pt idx="589">
                  <c:v>91.64</c:v>
                </c:pt>
                <c:pt idx="590">
                  <c:v>91.284999999999997</c:v>
                </c:pt>
                <c:pt idx="591">
                  <c:v>91.125</c:v>
                </c:pt>
                <c:pt idx="592">
                  <c:v>89.545000000000002</c:v>
                </c:pt>
                <c:pt idx="593">
                  <c:v>88.82</c:v>
                </c:pt>
                <c:pt idx="594">
                  <c:v>88.275000000000006</c:v>
                </c:pt>
                <c:pt idx="595">
                  <c:v>91.25</c:v>
                </c:pt>
                <c:pt idx="596">
                  <c:v>94.78</c:v>
                </c:pt>
                <c:pt idx="597">
                  <c:v>94.325000000000003</c:v>
                </c:pt>
                <c:pt idx="598">
                  <c:v>94.01</c:v>
                </c:pt>
                <c:pt idx="599">
                  <c:v>96.04</c:v>
                </c:pt>
                <c:pt idx="600">
                  <c:v>96.63</c:v>
                </c:pt>
                <c:pt idx="601">
                  <c:v>95.21</c:v>
                </c:pt>
                <c:pt idx="602">
                  <c:v>96.8</c:v>
                </c:pt>
                <c:pt idx="603">
                  <c:v>97.935000000000002</c:v>
                </c:pt>
                <c:pt idx="604">
                  <c:v>97.765000000000001</c:v>
                </c:pt>
                <c:pt idx="605">
                  <c:v>96.194999999999993</c:v>
                </c:pt>
                <c:pt idx="606">
                  <c:v>97.435000000000002</c:v>
                </c:pt>
                <c:pt idx="607">
                  <c:v>98.75</c:v>
                </c:pt>
                <c:pt idx="608">
                  <c:v>98.655000000000001</c:v>
                </c:pt>
                <c:pt idx="609">
                  <c:v>99.935000000000002</c:v>
                </c:pt>
                <c:pt idx="610">
                  <c:v>100.985</c:v>
                </c:pt>
                <c:pt idx="611">
                  <c:v>102.35</c:v>
                </c:pt>
                <c:pt idx="612">
                  <c:v>98.47</c:v>
                </c:pt>
                <c:pt idx="613">
                  <c:v>101.02500000000001</c:v>
                </c:pt>
                <c:pt idx="614">
                  <c:v>103.31</c:v>
                </c:pt>
                <c:pt idx="615">
                  <c:v>105.045</c:v>
                </c:pt>
                <c:pt idx="616">
                  <c:v>105.9</c:v>
                </c:pt>
                <c:pt idx="617">
                  <c:v>107.36</c:v>
                </c:pt>
                <c:pt idx="618">
                  <c:v>108.13</c:v>
                </c:pt>
                <c:pt idx="619">
                  <c:v>109.09</c:v>
                </c:pt>
                <c:pt idx="620">
                  <c:v>108.895</c:v>
                </c:pt>
                <c:pt idx="621">
                  <c:v>103.925</c:v>
                </c:pt>
                <c:pt idx="622">
                  <c:v>105.685</c:v>
                </c:pt>
                <c:pt idx="623">
                  <c:v>102.705</c:v>
                </c:pt>
                <c:pt idx="624">
                  <c:v>99.55</c:v>
                </c:pt>
                <c:pt idx="625">
                  <c:v>100.08</c:v>
                </c:pt>
                <c:pt idx="626">
                  <c:v>100.04</c:v>
                </c:pt>
                <c:pt idx="627">
                  <c:v>102.79</c:v>
                </c:pt>
                <c:pt idx="628">
                  <c:v>103.825</c:v>
                </c:pt>
                <c:pt idx="629">
                  <c:v>102.395</c:v>
                </c:pt>
                <c:pt idx="630">
                  <c:v>102.675</c:v>
                </c:pt>
                <c:pt idx="631">
                  <c:v>99.155000000000001</c:v>
                </c:pt>
                <c:pt idx="632">
                  <c:v>99.114999999999995</c:v>
                </c:pt>
                <c:pt idx="633">
                  <c:v>102.69</c:v>
                </c:pt>
                <c:pt idx="634">
                  <c:v>102.345</c:v>
                </c:pt>
                <c:pt idx="635">
                  <c:v>105.485</c:v>
                </c:pt>
                <c:pt idx="636">
                  <c:v>104.77</c:v>
                </c:pt>
                <c:pt idx="637">
                  <c:v>106.91</c:v>
                </c:pt>
                <c:pt idx="638">
                  <c:v>107.19</c:v>
                </c:pt>
                <c:pt idx="639">
                  <c:v>107.30500000000001</c:v>
                </c:pt>
                <c:pt idx="640">
                  <c:v>108.545</c:v>
                </c:pt>
                <c:pt idx="641">
                  <c:v>110.655</c:v>
                </c:pt>
                <c:pt idx="642">
                  <c:v>110.28</c:v>
                </c:pt>
                <c:pt idx="643">
                  <c:v>110.55</c:v>
                </c:pt>
                <c:pt idx="644">
                  <c:v>111.08499999999999</c:v>
                </c:pt>
                <c:pt idx="645">
                  <c:v>111.265</c:v>
                </c:pt>
                <c:pt idx="646">
                  <c:v>113.82</c:v>
                </c:pt>
                <c:pt idx="647">
                  <c:v>115.36</c:v>
                </c:pt>
                <c:pt idx="648">
                  <c:v>114.82</c:v>
                </c:pt>
                <c:pt idx="649">
                  <c:v>116.49</c:v>
                </c:pt>
                <c:pt idx="650">
                  <c:v>115.99</c:v>
                </c:pt>
                <c:pt idx="651">
                  <c:v>113.56</c:v>
                </c:pt>
                <c:pt idx="652">
                  <c:v>109.985</c:v>
                </c:pt>
                <c:pt idx="653">
                  <c:v>107.345</c:v>
                </c:pt>
                <c:pt idx="654">
                  <c:v>111.895</c:v>
                </c:pt>
                <c:pt idx="655">
                  <c:v>116.5</c:v>
                </c:pt>
                <c:pt idx="656">
                  <c:v>119.625</c:v>
                </c:pt>
                <c:pt idx="657">
                  <c:v>119.52500000000001</c:v>
                </c:pt>
                <c:pt idx="658">
                  <c:v>119.62</c:v>
                </c:pt>
                <c:pt idx="659">
                  <c:v>123</c:v>
                </c:pt>
                <c:pt idx="660">
                  <c:v>122.42</c:v>
                </c:pt>
                <c:pt idx="661">
                  <c:v>122.51</c:v>
                </c:pt>
                <c:pt idx="662">
                  <c:v>121.14</c:v>
                </c:pt>
                <c:pt idx="663">
                  <c:v>122.85</c:v>
                </c:pt>
                <c:pt idx="664">
                  <c:v>123.155</c:v>
                </c:pt>
                <c:pt idx="665">
                  <c:v>122.01</c:v>
                </c:pt>
                <c:pt idx="666">
                  <c:v>123.88</c:v>
                </c:pt>
                <c:pt idx="667">
                  <c:v>127.605</c:v>
                </c:pt>
                <c:pt idx="668">
                  <c:v>129.13999999999999</c:v>
                </c:pt>
                <c:pt idx="669">
                  <c:v>129.88</c:v>
                </c:pt>
                <c:pt idx="670">
                  <c:v>128.97499999999999</c:v>
                </c:pt>
                <c:pt idx="671">
                  <c:v>128.94</c:v>
                </c:pt>
                <c:pt idx="672">
                  <c:v>129.51499999999999</c:v>
                </c:pt>
                <c:pt idx="673">
                  <c:v>127.7</c:v>
                </c:pt>
                <c:pt idx="674">
                  <c:v>128.42500000000001</c:v>
                </c:pt>
                <c:pt idx="675">
                  <c:v>125.88500000000001</c:v>
                </c:pt>
                <c:pt idx="676">
                  <c:v>122.035</c:v>
                </c:pt>
                <c:pt idx="677">
                  <c:v>122.55500000000001</c:v>
                </c:pt>
                <c:pt idx="678">
                  <c:v>133.22999999999999</c:v>
                </c:pt>
                <c:pt idx="679">
                  <c:v>135.38</c:v>
                </c:pt>
                <c:pt idx="680">
                  <c:v>135.21</c:v>
                </c:pt>
                <c:pt idx="681">
                  <c:v>134.345</c:v>
                </c:pt>
                <c:pt idx="682">
                  <c:v>131.95500000000001</c:v>
                </c:pt>
                <c:pt idx="683">
                  <c:v>133.6</c:v>
                </c:pt>
                <c:pt idx="684">
                  <c:v>134.35499999999999</c:v>
                </c:pt>
                <c:pt idx="685">
                  <c:v>131.33500000000001</c:v>
                </c:pt>
                <c:pt idx="686">
                  <c:v>129.85</c:v>
                </c:pt>
                <c:pt idx="687">
                  <c:v>131.5</c:v>
                </c:pt>
                <c:pt idx="688">
                  <c:v>134.255</c:v>
                </c:pt>
                <c:pt idx="689">
                  <c:v>135.05500000000001</c:v>
                </c:pt>
                <c:pt idx="690">
                  <c:v>135.66</c:v>
                </c:pt>
                <c:pt idx="691">
                  <c:v>131.77500000000001</c:v>
                </c:pt>
                <c:pt idx="692">
                  <c:v>136.79</c:v>
                </c:pt>
                <c:pt idx="693">
                  <c:v>139.095</c:v>
                </c:pt>
                <c:pt idx="694">
                  <c:v>138.86000000000001</c:v>
                </c:pt>
                <c:pt idx="695">
                  <c:v>141.22499999999999</c:v>
                </c:pt>
                <c:pt idx="696">
                  <c:v>142.04499999999999</c:v>
                </c:pt>
                <c:pt idx="697">
                  <c:v>144.22</c:v>
                </c:pt>
                <c:pt idx="698">
                  <c:v>143.14500000000001</c:v>
                </c:pt>
                <c:pt idx="699">
                  <c:v>139.935</c:v>
                </c:pt>
                <c:pt idx="700">
                  <c:v>134.34</c:v>
                </c:pt>
                <c:pt idx="701">
                  <c:v>134.16</c:v>
                </c:pt>
                <c:pt idx="702">
                  <c:v>135.94499999999999</c:v>
                </c:pt>
                <c:pt idx="703">
                  <c:v>143.505</c:v>
                </c:pt>
                <c:pt idx="704">
                  <c:v>142.24</c:v>
                </c:pt>
                <c:pt idx="705">
                  <c:v>136.495</c:v>
                </c:pt>
                <c:pt idx="706">
                  <c:v>133.02500000000001</c:v>
                </c:pt>
                <c:pt idx="707">
                  <c:v>134.26499999999999</c:v>
                </c:pt>
                <c:pt idx="708">
                  <c:v>130.10499999999999</c:v>
                </c:pt>
                <c:pt idx="709">
                  <c:v>129.375</c:v>
                </c:pt>
                <c:pt idx="710">
                  <c:v>127.145</c:v>
                </c:pt>
                <c:pt idx="711">
                  <c:v>127.04</c:v>
                </c:pt>
                <c:pt idx="712">
                  <c:v>125.265</c:v>
                </c:pt>
                <c:pt idx="713">
                  <c:v>124.565</c:v>
                </c:pt>
                <c:pt idx="714">
                  <c:v>125.935</c:v>
                </c:pt>
                <c:pt idx="715">
                  <c:v>122.575</c:v>
                </c:pt>
                <c:pt idx="716">
                  <c:v>122.5</c:v>
                </c:pt>
                <c:pt idx="717">
                  <c:v>124.13</c:v>
                </c:pt>
                <c:pt idx="718">
                  <c:v>124.19</c:v>
                </c:pt>
                <c:pt idx="719">
                  <c:v>121.205</c:v>
                </c:pt>
                <c:pt idx="720">
                  <c:v>115.69499999999999</c:v>
                </c:pt>
                <c:pt idx="721">
                  <c:v>113.97</c:v>
                </c:pt>
                <c:pt idx="722">
                  <c:v>116.535</c:v>
                </c:pt>
                <c:pt idx="723">
                  <c:v>112.26</c:v>
                </c:pt>
                <c:pt idx="724">
                  <c:v>110.745</c:v>
                </c:pt>
                <c:pt idx="725">
                  <c:v>108.97</c:v>
                </c:pt>
                <c:pt idx="726">
                  <c:v>110.68</c:v>
                </c:pt>
                <c:pt idx="727">
                  <c:v>110.74</c:v>
                </c:pt>
                <c:pt idx="728">
                  <c:v>107.325</c:v>
                </c:pt>
                <c:pt idx="729">
                  <c:v>108.215</c:v>
                </c:pt>
                <c:pt idx="730">
                  <c:v>109.145</c:v>
                </c:pt>
                <c:pt idx="731">
                  <c:v>108.71</c:v>
                </c:pt>
                <c:pt idx="732">
                  <c:v>117.43</c:v>
                </c:pt>
                <c:pt idx="733">
                  <c:v>114.38500000000001</c:v>
                </c:pt>
                <c:pt idx="734">
                  <c:v>110.99</c:v>
                </c:pt>
                <c:pt idx="735">
                  <c:v>112.44</c:v>
                </c:pt>
                <c:pt idx="736">
                  <c:v>113.035</c:v>
                </c:pt>
                <c:pt idx="737">
                  <c:v>113.405</c:v>
                </c:pt>
                <c:pt idx="738">
                  <c:v>113.55500000000001</c:v>
                </c:pt>
                <c:pt idx="739">
                  <c:v>107.78</c:v>
                </c:pt>
                <c:pt idx="740">
                  <c:v>105.355</c:v>
                </c:pt>
                <c:pt idx="741">
                  <c:v>104.94</c:v>
                </c:pt>
                <c:pt idx="742">
                  <c:v>103.405</c:v>
                </c:pt>
                <c:pt idx="743">
                  <c:v>102.02500000000001</c:v>
                </c:pt>
                <c:pt idx="744">
                  <c:v>101.63500000000001</c:v>
                </c:pt>
                <c:pt idx="745">
                  <c:v>99.325000000000003</c:v>
                </c:pt>
                <c:pt idx="746">
                  <c:v>96.25</c:v>
                </c:pt>
                <c:pt idx="747">
                  <c:v>96.28</c:v>
                </c:pt>
                <c:pt idx="748">
                  <c:v>96.65</c:v>
                </c:pt>
                <c:pt idx="749">
                  <c:v>90.834999999999994</c:v>
                </c:pt>
                <c:pt idx="750">
                  <c:v>86.685000000000002</c:v>
                </c:pt>
                <c:pt idx="751">
                  <c:v>86.944999999999993</c:v>
                </c:pt>
                <c:pt idx="752">
                  <c:v>90.935000000000002</c:v>
                </c:pt>
                <c:pt idx="753">
                  <c:v>93.775000000000006</c:v>
                </c:pt>
                <c:pt idx="754">
                  <c:v>100.67</c:v>
                </c:pt>
                <c:pt idx="755">
                  <c:v>102.04</c:v>
                </c:pt>
                <c:pt idx="756">
                  <c:v>102.145</c:v>
                </c:pt>
                <c:pt idx="757">
                  <c:v>100.435</c:v>
                </c:pt>
                <c:pt idx="758">
                  <c:v>101.105</c:v>
                </c:pt>
                <c:pt idx="759">
                  <c:v>95.93</c:v>
                </c:pt>
                <c:pt idx="760">
                  <c:v>93.704999999999998</c:v>
                </c:pt>
                <c:pt idx="761">
                  <c:v>92.38</c:v>
                </c:pt>
                <c:pt idx="762">
                  <c:v>90.08</c:v>
                </c:pt>
                <c:pt idx="763">
                  <c:v>89.46</c:v>
                </c:pt>
                <c:pt idx="764">
                  <c:v>84.53</c:v>
                </c:pt>
                <c:pt idx="765">
                  <c:v>82.905000000000001</c:v>
                </c:pt>
                <c:pt idx="766">
                  <c:v>80.415000000000006</c:v>
                </c:pt>
                <c:pt idx="767">
                  <c:v>81.665000000000006</c:v>
                </c:pt>
                <c:pt idx="768">
                  <c:v>74.504999999999995</c:v>
                </c:pt>
                <c:pt idx="769">
                  <c:v>74.22</c:v>
                </c:pt>
                <c:pt idx="770">
                  <c:v>74.900000000000006</c:v>
                </c:pt>
                <c:pt idx="771">
                  <c:v>68.97</c:v>
                </c:pt>
                <c:pt idx="772">
                  <c:v>64.38</c:v>
                </c:pt>
                <c:pt idx="773">
                  <c:v>66.144999999999996</c:v>
                </c:pt>
                <c:pt idx="774">
                  <c:v>67.525000000000006</c:v>
                </c:pt>
                <c:pt idx="775">
                  <c:v>66.319999999999993</c:v>
                </c:pt>
                <c:pt idx="776">
                  <c:v>63.935000000000002</c:v>
                </c:pt>
                <c:pt idx="777">
                  <c:v>65.709999999999994</c:v>
                </c:pt>
                <c:pt idx="778">
                  <c:v>60.86</c:v>
                </c:pt>
                <c:pt idx="779">
                  <c:v>59.32</c:v>
                </c:pt>
                <c:pt idx="780">
                  <c:v>58.94</c:v>
                </c:pt>
                <c:pt idx="781">
                  <c:v>64.27</c:v>
                </c:pt>
                <c:pt idx="782">
                  <c:v>60.96</c:v>
                </c:pt>
                <c:pt idx="783">
                  <c:v>60.56</c:v>
                </c:pt>
                <c:pt idx="784">
                  <c:v>60.505000000000003</c:v>
                </c:pt>
                <c:pt idx="785">
                  <c:v>63.77</c:v>
                </c:pt>
                <c:pt idx="786">
                  <c:v>61.46</c:v>
                </c:pt>
                <c:pt idx="787">
                  <c:v>56.01</c:v>
                </c:pt>
                <c:pt idx="788">
                  <c:v>56.305</c:v>
                </c:pt>
                <c:pt idx="789">
                  <c:v>56.59</c:v>
                </c:pt>
                <c:pt idx="790">
                  <c:v>53.844999999999999</c:v>
                </c:pt>
                <c:pt idx="791">
                  <c:v>51.685000000000002</c:v>
                </c:pt>
                <c:pt idx="792">
                  <c:v>50.835000000000001</c:v>
                </c:pt>
                <c:pt idx="793">
                  <c:v>51.024999999999999</c:v>
                </c:pt>
                <c:pt idx="794">
                  <c:v>51.45</c:v>
                </c:pt>
                <c:pt idx="795">
                  <c:v>49.174999999999997</c:v>
                </c:pt>
                <c:pt idx="796">
                  <c:v>48.875</c:v>
                </c:pt>
                <c:pt idx="797">
                  <c:v>46.5</c:v>
                </c:pt>
                <c:pt idx="798">
                  <c:v>45.31</c:v>
                </c:pt>
                <c:pt idx="799">
                  <c:v>49.965000000000003</c:v>
                </c:pt>
                <c:pt idx="800">
                  <c:v>48</c:v>
                </c:pt>
                <c:pt idx="801">
                  <c:v>49.875</c:v>
                </c:pt>
                <c:pt idx="802">
                  <c:v>50.41</c:v>
                </c:pt>
                <c:pt idx="803">
                  <c:v>48.56</c:v>
                </c:pt>
                <c:pt idx="804">
                  <c:v>46.454999999999998</c:v>
                </c:pt>
                <c:pt idx="805">
                  <c:v>44.034999999999997</c:v>
                </c:pt>
                <c:pt idx="806">
                  <c:v>43.1</c:v>
                </c:pt>
                <c:pt idx="807">
                  <c:v>42.25</c:v>
                </c:pt>
                <c:pt idx="808">
                  <c:v>37.185000000000002</c:v>
                </c:pt>
                <c:pt idx="809">
                  <c:v>39.965000000000003</c:v>
                </c:pt>
                <c:pt idx="810">
                  <c:v>39.9</c:v>
                </c:pt>
                <c:pt idx="811">
                  <c:v>39.25</c:v>
                </c:pt>
                <c:pt idx="812">
                  <c:v>43.78</c:v>
                </c:pt>
                <c:pt idx="813">
                  <c:v>43.045000000000002</c:v>
                </c:pt>
                <c:pt idx="814">
                  <c:v>45.875</c:v>
                </c:pt>
                <c:pt idx="815">
                  <c:v>42.61</c:v>
                </c:pt>
                <c:pt idx="816">
                  <c:v>42.384999999999998</c:v>
                </c:pt>
                <c:pt idx="817">
                  <c:v>40.5</c:v>
                </c:pt>
                <c:pt idx="818">
                  <c:v>39.965000000000003</c:v>
                </c:pt>
                <c:pt idx="819">
                  <c:v>38.47</c:v>
                </c:pt>
                <c:pt idx="820">
                  <c:v>35.505000000000003</c:v>
                </c:pt>
                <c:pt idx="821">
                  <c:v>33.655000000000001</c:v>
                </c:pt>
                <c:pt idx="822">
                  <c:v>36.125</c:v>
                </c:pt>
                <c:pt idx="823">
                  <c:v>36.700000000000003</c:v>
                </c:pt>
                <c:pt idx="824">
                  <c:v>36.545000000000002</c:v>
                </c:pt>
                <c:pt idx="825">
                  <c:v>40.04</c:v>
                </c:pt>
                <c:pt idx="826">
                  <c:v>45.95</c:v>
                </c:pt>
                <c:pt idx="827">
                  <c:v>48.634999999999998</c:v>
                </c:pt>
                <c:pt idx="828">
                  <c:v>46.01</c:v>
                </c:pt>
                <c:pt idx="829">
                  <c:v>42.744999999999997</c:v>
                </c:pt>
                <c:pt idx="830">
                  <c:v>42.42</c:v>
                </c:pt>
                <c:pt idx="831">
                  <c:v>40.74</c:v>
                </c:pt>
                <c:pt idx="832">
                  <c:v>43.414999999999999</c:v>
                </c:pt>
                <c:pt idx="833">
                  <c:v>42.805</c:v>
                </c:pt>
                <c:pt idx="834">
                  <c:v>43.27</c:v>
                </c:pt>
                <c:pt idx="835">
                  <c:v>45.56</c:v>
                </c:pt>
                <c:pt idx="836">
                  <c:v>42.125</c:v>
                </c:pt>
                <c:pt idx="837">
                  <c:v>43.65</c:v>
                </c:pt>
                <c:pt idx="838">
                  <c:v>42.865000000000002</c:v>
                </c:pt>
                <c:pt idx="839">
                  <c:v>42.7</c:v>
                </c:pt>
                <c:pt idx="840">
                  <c:v>43.14</c:v>
                </c:pt>
                <c:pt idx="841">
                  <c:v>47.1</c:v>
                </c:pt>
                <c:pt idx="842">
                  <c:v>42.08</c:v>
                </c:pt>
                <c:pt idx="843">
                  <c:v>42.314999999999998</c:v>
                </c:pt>
                <c:pt idx="844">
                  <c:v>43.4</c:v>
                </c:pt>
                <c:pt idx="845">
                  <c:v>44.44</c:v>
                </c:pt>
                <c:pt idx="846">
                  <c:v>43.784999999999997</c:v>
                </c:pt>
                <c:pt idx="847">
                  <c:v>43.54</c:v>
                </c:pt>
                <c:pt idx="848">
                  <c:v>43.744999999999997</c:v>
                </c:pt>
                <c:pt idx="849">
                  <c:v>43.555</c:v>
                </c:pt>
                <c:pt idx="850">
                  <c:v>44.335000000000001</c:v>
                </c:pt>
                <c:pt idx="851">
                  <c:v>46.835000000000001</c:v>
                </c:pt>
                <c:pt idx="852">
                  <c:v>45.77</c:v>
                </c:pt>
                <c:pt idx="853">
                  <c:v>44.454999999999998</c:v>
                </c:pt>
                <c:pt idx="854">
                  <c:v>43.465000000000003</c:v>
                </c:pt>
                <c:pt idx="855">
                  <c:v>43.93</c:v>
                </c:pt>
                <c:pt idx="856">
                  <c:v>43.145000000000003</c:v>
                </c:pt>
                <c:pt idx="857">
                  <c:v>40.604999999999997</c:v>
                </c:pt>
                <c:pt idx="858">
                  <c:v>39.664999999999999</c:v>
                </c:pt>
                <c:pt idx="859">
                  <c:v>40.454999999999998</c:v>
                </c:pt>
                <c:pt idx="860">
                  <c:v>39.909999999999997</c:v>
                </c:pt>
                <c:pt idx="861">
                  <c:v>41.24</c:v>
                </c:pt>
                <c:pt idx="862">
                  <c:v>40.33</c:v>
                </c:pt>
                <c:pt idx="863">
                  <c:v>42.585000000000001</c:v>
                </c:pt>
                <c:pt idx="864">
                  <c:v>45.41</c:v>
                </c:pt>
                <c:pt idx="865">
                  <c:v>44.64</c:v>
                </c:pt>
                <c:pt idx="866">
                  <c:v>43.42</c:v>
                </c:pt>
                <c:pt idx="867">
                  <c:v>43.204999999999998</c:v>
                </c:pt>
                <c:pt idx="868">
                  <c:v>46.9</c:v>
                </c:pt>
                <c:pt idx="869">
                  <c:v>44.42</c:v>
                </c:pt>
                <c:pt idx="870">
                  <c:v>43.14</c:v>
                </c:pt>
                <c:pt idx="871">
                  <c:v>44.26</c:v>
                </c:pt>
                <c:pt idx="872">
                  <c:v>44.44</c:v>
                </c:pt>
                <c:pt idx="873">
                  <c:v>42.97</c:v>
                </c:pt>
                <c:pt idx="874">
                  <c:v>42.61</c:v>
                </c:pt>
                <c:pt idx="875">
                  <c:v>45.19</c:v>
                </c:pt>
                <c:pt idx="876">
                  <c:v>43.91</c:v>
                </c:pt>
                <c:pt idx="877">
                  <c:v>45.37</c:v>
                </c:pt>
                <c:pt idx="878">
                  <c:v>45.41</c:v>
                </c:pt>
                <c:pt idx="879">
                  <c:v>48.034999999999997</c:v>
                </c:pt>
                <c:pt idx="880">
                  <c:v>49.86</c:v>
                </c:pt>
                <c:pt idx="881">
                  <c:v>51.875</c:v>
                </c:pt>
                <c:pt idx="882">
                  <c:v>51.32</c:v>
                </c:pt>
                <c:pt idx="883">
                  <c:v>51.07</c:v>
                </c:pt>
                <c:pt idx="884">
                  <c:v>51.28</c:v>
                </c:pt>
                <c:pt idx="885">
                  <c:v>50.305</c:v>
                </c:pt>
                <c:pt idx="886">
                  <c:v>48.46</c:v>
                </c:pt>
                <c:pt idx="887">
                  <c:v>46.52</c:v>
                </c:pt>
                <c:pt idx="888">
                  <c:v>46.445</c:v>
                </c:pt>
                <c:pt idx="889">
                  <c:v>50.835000000000001</c:v>
                </c:pt>
                <c:pt idx="890">
                  <c:v>50.695</c:v>
                </c:pt>
                <c:pt idx="891">
                  <c:v>50.84</c:v>
                </c:pt>
                <c:pt idx="892">
                  <c:v>50.975000000000001</c:v>
                </c:pt>
                <c:pt idx="893">
                  <c:v>52.034999999999997</c:v>
                </c:pt>
                <c:pt idx="894">
                  <c:v>52.48</c:v>
                </c:pt>
                <c:pt idx="895">
                  <c:v>51.695</c:v>
                </c:pt>
                <c:pt idx="896">
                  <c:v>51.3</c:v>
                </c:pt>
                <c:pt idx="897">
                  <c:v>51.914999999999999</c:v>
                </c:pt>
                <c:pt idx="898">
                  <c:v>52.32</c:v>
                </c:pt>
                <c:pt idx="899">
                  <c:v>49.024999999999999</c:v>
                </c:pt>
                <c:pt idx="900">
                  <c:v>48.805</c:v>
                </c:pt>
                <c:pt idx="901">
                  <c:v>48.524999999999999</c:v>
                </c:pt>
                <c:pt idx="902">
                  <c:v>48.765000000000001</c:v>
                </c:pt>
                <c:pt idx="903">
                  <c:v>50.765000000000001</c:v>
                </c:pt>
                <c:pt idx="904">
                  <c:v>49.384999999999998</c:v>
                </c:pt>
                <c:pt idx="905">
                  <c:v>48.98</c:v>
                </c:pt>
                <c:pt idx="906">
                  <c:v>50.54</c:v>
                </c:pt>
                <c:pt idx="907">
                  <c:v>50.405000000000001</c:v>
                </c:pt>
                <c:pt idx="908">
                  <c:v>51.97</c:v>
                </c:pt>
                <c:pt idx="909">
                  <c:v>52.884999999999998</c:v>
                </c:pt>
                <c:pt idx="910">
                  <c:v>54.49</c:v>
                </c:pt>
                <c:pt idx="911">
                  <c:v>55.98</c:v>
                </c:pt>
                <c:pt idx="912">
                  <c:v>56.225000000000001</c:v>
                </c:pt>
                <c:pt idx="913">
                  <c:v>55.82</c:v>
                </c:pt>
                <c:pt idx="914">
                  <c:v>56.72</c:v>
                </c:pt>
                <c:pt idx="915">
                  <c:v>57.484999999999999</c:v>
                </c:pt>
                <c:pt idx="916">
                  <c:v>56.08</c:v>
                </c:pt>
                <c:pt idx="917">
                  <c:v>56.475000000000001</c:v>
                </c:pt>
                <c:pt idx="918">
                  <c:v>56.3</c:v>
                </c:pt>
                <c:pt idx="919">
                  <c:v>57.05</c:v>
                </c:pt>
                <c:pt idx="920">
                  <c:v>58.96</c:v>
                </c:pt>
                <c:pt idx="921">
                  <c:v>57.984999999999999</c:v>
                </c:pt>
                <c:pt idx="922">
                  <c:v>58.52</c:v>
                </c:pt>
                <c:pt idx="923">
                  <c:v>59.284999999999997</c:v>
                </c:pt>
                <c:pt idx="924">
                  <c:v>61.44</c:v>
                </c:pt>
                <c:pt idx="925">
                  <c:v>63.545000000000002</c:v>
                </c:pt>
                <c:pt idx="926">
                  <c:v>64.915000000000006</c:v>
                </c:pt>
                <c:pt idx="927">
                  <c:v>66.790000000000006</c:v>
                </c:pt>
                <c:pt idx="928">
                  <c:v>67.760000000000005</c:v>
                </c:pt>
                <c:pt idx="929">
                  <c:v>66</c:v>
                </c:pt>
                <c:pt idx="930">
                  <c:v>67.754999999999995</c:v>
                </c:pt>
                <c:pt idx="931">
                  <c:v>67.72</c:v>
                </c:pt>
                <c:pt idx="932">
                  <c:v>67.515000000000001</c:v>
                </c:pt>
                <c:pt idx="933">
                  <c:v>68.875</c:v>
                </c:pt>
                <c:pt idx="934">
                  <c:v>70.415000000000006</c:v>
                </c:pt>
                <c:pt idx="935">
                  <c:v>71.459999999999994</c:v>
                </c:pt>
                <c:pt idx="936">
                  <c:v>69.924999999999997</c:v>
                </c:pt>
                <c:pt idx="937">
                  <c:v>68.03</c:v>
                </c:pt>
                <c:pt idx="938">
                  <c:v>70.334999999999994</c:v>
                </c:pt>
                <c:pt idx="939">
                  <c:v>69.06</c:v>
                </c:pt>
                <c:pt idx="940">
                  <c:v>70.245000000000005</c:v>
                </c:pt>
                <c:pt idx="941">
                  <c:v>70.75</c:v>
                </c:pt>
                <c:pt idx="942">
                  <c:v>66.224999999999994</c:v>
                </c:pt>
                <c:pt idx="943">
                  <c:v>66.58</c:v>
                </c:pt>
                <c:pt idx="944">
                  <c:v>68.11</c:v>
                </c:pt>
                <c:pt idx="945">
                  <c:v>68.34</c:v>
                </c:pt>
                <c:pt idx="946">
                  <c:v>68.33</c:v>
                </c:pt>
                <c:pt idx="947">
                  <c:v>69.849999999999994</c:v>
                </c:pt>
                <c:pt idx="948">
                  <c:v>68.055000000000007</c:v>
                </c:pt>
                <c:pt idx="949">
                  <c:v>68.775000000000006</c:v>
                </c:pt>
                <c:pt idx="950">
                  <c:v>66.19</c:v>
                </c:pt>
                <c:pt idx="951">
                  <c:v>65.344999999999999</c:v>
                </c:pt>
                <c:pt idx="952">
                  <c:v>63.1</c:v>
                </c:pt>
                <c:pt idx="953">
                  <c:v>62.024999999999999</c:v>
                </c:pt>
                <c:pt idx="954">
                  <c:v>59.9</c:v>
                </c:pt>
                <c:pt idx="955">
                  <c:v>59.134999999999998</c:v>
                </c:pt>
                <c:pt idx="956">
                  <c:v>58.76</c:v>
                </c:pt>
                <c:pt idx="957">
                  <c:v>58.59</c:v>
                </c:pt>
                <c:pt idx="958">
                  <c:v>60.28</c:v>
                </c:pt>
                <c:pt idx="959">
                  <c:v>61.37</c:v>
                </c:pt>
                <c:pt idx="960">
                  <c:v>62.085000000000001</c:v>
                </c:pt>
                <c:pt idx="961">
                  <c:v>63.68</c:v>
                </c:pt>
                <c:pt idx="962">
                  <c:v>64.88</c:v>
                </c:pt>
                <c:pt idx="963">
                  <c:v>66.075000000000003</c:v>
                </c:pt>
                <c:pt idx="964">
                  <c:v>65.31</c:v>
                </c:pt>
                <c:pt idx="965">
                  <c:v>68.03</c:v>
                </c:pt>
                <c:pt idx="966">
                  <c:v>68.844999999999999</c:v>
                </c:pt>
                <c:pt idx="967">
                  <c:v>70.010000000000005</c:v>
                </c:pt>
                <c:pt idx="968">
                  <c:v>68.77</c:v>
                </c:pt>
                <c:pt idx="969">
                  <c:v>66.015000000000001</c:v>
                </c:pt>
                <c:pt idx="970">
                  <c:v>68.894999999999996</c:v>
                </c:pt>
                <c:pt idx="971">
                  <c:v>69.875</c:v>
                </c:pt>
                <c:pt idx="972">
                  <c:v>73.290000000000006</c:v>
                </c:pt>
                <c:pt idx="973">
                  <c:v>73.834999999999994</c:v>
                </c:pt>
                <c:pt idx="974">
                  <c:v>74.665000000000006</c:v>
                </c:pt>
                <c:pt idx="975">
                  <c:v>74.75</c:v>
                </c:pt>
                <c:pt idx="976">
                  <c:v>74.489999999999995</c:v>
                </c:pt>
                <c:pt idx="977">
                  <c:v>73.42</c:v>
                </c:pt>
                <c:pt idx="978">
                  <c:v>71.739999999999995</c:v>
                </c:pt>
                <c:pt idx="979">
                  <c:v>72.900000000000006</c:v>
                </c:pt>
                <c:pt idx="980">
                  <c:v>73.754999999999995</c:v>
                </c:pt>
                <c:pt idx="981">
                  <c:v>71.314999999999998</c:v>
                </c:pt>
                <c:pt idx="982">
                  <c:v>68.864999999999995</c:v>
                </c:pt>
                <c:pt idx="983">
                  <c:v>70.625</c:v>
                </c:pt>
                <c:pt idx="984">
                  <c:v>73.25</c:v>
                </c:pt>
                <c:pt idx="985">
                  <c:v>73.930000000000007</c:v>
                </c:pt>
                <c:pt idx="986">
                  <c:v>73.760000000000005</c:v>
                </c:pt>
                <c:pt idx="987">
                  <c:v>74.265000000000001</c:v>
                </c:pt>
                <c:pt idx="988">
                  <c:v>72.849999999999994</c:v>
                </c:pt>
                <c:pt idx="989">
                  <c:v>70.745000000000005</c:v>
                </c:pt>
                <c:pt idx="990">
                  <c:v>70.924999999999997</c:v>
                </c:pt>
                <c:pt idx="991">
                  <c:v>73.150000000000006</c:v>
                </c:pt>
                <c:pt idx="992">
                  <c:v>68.655000000000001</c:v>
                </c:pt>
                <c:pt idx="993">
                  <c:v>67.625</c:v>
                </c:pt>
                <c:pt idx="994">
                  <c:v>66.534999999999997</c:v>
                </c:pt>
                <c:pt idx="995">
                  <c:v>65.650000000000006</c:v>
                </c:pt>
                <c:pt idx="996">
                  <c:v>66.314999999999998</c:v>
                </c:pt>
                <c:pt idx="997">
                  <c:v>69.14</c:v>
                </c:pt>
                <c:pt idx="998">
                  <c:v>69.81</c:v>
                </c:pt>
                <c:pt idx="999">
                  <c:v>68.834999999999994</c:v>
                </c:pt>
                <c:pt idx="1000">
                  <c:v>68.415000000000006</c:v>
                </c:pt>
                <c:pt idx="1001">
                  <c:v>66.295000000000002</c:v>
                </c:pt>
                <c:pt idx="1002">
                  <c:v>66.14</c:v>
                </c:pt>
                <c:pt idx="1003">
                  <c:v>68.3</c:v>
                </c:pt>
                <c:pt idx="1004">
                  <c:v>70.765000000000001</c:v>
                </c:pt>
                <c:pt idx="1005">
                  <c:v>70.204999999999998</c:v>
                </c:pt>
                <c:pt idx="1006">
                  <c:v>68.135000000000005</c:v>
                </c:pt>
                <c:pt idx="1007">
                  <c:v>69.644999999999996</c:v>
                </c:pt>
                <c:pt idx="1008">
                  <c:v>67.33</c:v>
                </c:pt>
                <c:pt idx="1009">
                  <c:v>64.894999999999996</c:v>
                </c:pt>
                <c:pt idx="1010">
                  <c:v>64.635000000000005</c:v>
                </c:pt>
                <c:pt idx="1011">
                  <c:v>65.19</c:v>
                </c:pt>
                <c:pt idx="1012">
                  <c:v>64.319999999999993</c:v>
                </c:pt>
                <c:pt idx="1013">
                  <c:v>65.674999999999997</c:v>
                </c:pt>
                <c:pt idx="1014">
                  <c:v>67.180000000000007</c:v>
                </c:pt>
                <c:pt idx="1015">
                  <c:v>66.545000000000002</c:v>
                </c:pt>
                <c:pt idx="1016">
                  <c:v>65.525000000000006</c:v>
                </c:pt>
                <c:pt idx="1017">
                  <c:v>68.444999999999993</c:v>
                </c:pt>
                <c:pt idx="1018">
                  <c:v>67.44</c:v>
                </c:pt>
                <c:pt idx="1019">
                  <c:v>68.314999999999998</c:v>
                </c:pt>
                <c:pt idx="1020">
                  <c:v>69.185000000000002</c:v>
                </c:pt>
                <c:pt idx="1021">
                  <c:v>70.525000000000006</c:v>
                </c:pt>
                <c:pt idx="1022">
                  <c:v>70.69</c:v>
                </c:pt>
                <c:pt idx="1023">
                  <c:v>72.114999999999995</c:v>
                </c:pt>
                <c:pt idx="1024">
                  <c:v>73.405000000000001</c:v>
                </c:pt>
                <c:pt idx="1025">
                  <c:v>74.900000000000006</c:v>
                </c:pt>
                <c:pt idx="1026">
                  <c:v>76.465000000000003</c:v>
                </c:pt>
                <c:pt idx="1027">
                  <c:v>76.174999999999997</c:v>
                </c:pt>
                <c:pt idx="1028">
                  <c:v>77.465000000000003</c:v>
                </c:pt>
                <c:pt idx="1029">
                  <c:v>78.27</c:v>
                </c:pt>
                <c:pt idx="1030">
                  <c:v>77.510000000000005</c:v>
                </c:pt>
                <c:pt idx="1031">
                  <c:v>76.185000000000002</c:v>
                </c:pt>
                <c:pt idx="1032">
                  <c:v>76.935000000000002</c:v>
                </c:pt>
                <c:pt idx="1033">
                  <c:v>75.084999999999994</c:v>
                </c:pt>
                <c:pt idx="1034">
                  <c:v>77.224999999999994</c:v>
                </c:pt>
                <c:pt idx="1035">
                  <c:v>74.965000000000003</c:v>
                </c:pt>
                <c:pt idx="1036">
                  <c:v>75.87</c:v>
                </c:pt>
                <c:pt idx="1037">
                  <c:v>75.765000000000001</c:v>
                </c:pt>
                <c:pt idx="1038">
                  <c:v>78.295000000000002</c:v>
                </c:pt>
                <c:pt idx="1039">
                  <c:v>78.084999999999994</c:v>
                </c:pt>
                <c:pt idx="1040">
                  <c:v>74.745000000000005</c:v>
                </c:pt>
                <c:pt idx="1041">
                  <c:v>77.239999999999995</c:v>
                </c:pt>
                <c:pt idx="1042">
                  <c:v>77.094999999999999</c:v>
                </c:pt>
                <c:pt idx="1043">
                  <c:v>77.004999999999995</c:v>
                </c:pt>
                <c:pt idx="1044">
                  <c:v>75.25</c:v>
                </c:pt>
                <c:pt idx="1045">
                  <c:v>75.09</c:v>
                </c:pt>
                <c:pt idx="1046">
                  <c:v>77.349999999999994</c:v>
                </c:pt>
                <c:pt idx="1047">
                  <c:v>77.194999999999993</c:v>
                </c:pt>
                <c:pt idx="1048">
                  <c:v>78.855000000000004</c:v>
                </c:pt>
                <c:pt idx="1049">
                  <c:v>76.724999999999994</c:v>
                </c:pt>
                <c:pt idx="1050">
                  <c:v>75.8</c:v>
                </c:pt>
                <c:pt idx="1051">
                  <c:v>78.254999999999995</c:v>
                </c:pt>
                <c:pt idx="1052">
                  <c:v>75.290000000000006</c:v>
                </c:pt>
                <c:pt idx="1053">
                  <c:v>76.599999999999994</c:v>
                </c:pt>
                <c:pt idx="1054">
                  <c:v>76.540000000000006</c:v>
                </c:pt>
                <c:pt idx="1055">
                  <c:v>76.105000000000004</c:v>
                </c:pt>
                <c:pt idx="1056">
                  <c:v>76.61</c:v>
                </c:pt>
                <c:pt idx="1057">
                  <c:v>78.61</c:v>
                </c:pt>
                <c:pt idx="1058">
                  <c:v>77.034999999999997</c:v>
                </c:pt>
                <c:pt idx="1059">
                  <c:v>77.834999999999994</c:v>
                </c:pt>
                <c:pt idx="1060">
                  <c:v>77.86</c:v>
                </c:pt>
                <c:pt idx="1061">
                  <c:v>75.814999999999998</c:v>
                </c:pt>
                <c:pt idx="1062">
                  <c:v>74.47</c:v>
                </c:pt>
                <c:pt idx="1063">
                  <c:v>73.614999999999995</c:v>
                </c:pt>
                <c:pt idx="1064">
                  <c:v>70.795000000000002</c:v>
                </c:pt>
                <c:pt idx="1065">
                  <c:v>70.23</c:v>
                </c:pt>
                <c:pt idx="1066">
                  <c:v>70.989999999999995</c:v>
                </c:pt>
                <c:pt idx="1067">
                  <c:v>71.305000000000007</c:v>
                </c:pt>
                <c:pt idx="1068">
                  <c:v>73.319999999999993</c:v>
                </c:pt>
                <c:pt idx="1069">
                  <c:v>71.525000000000006</c:v>
                </c:pt>
                <c:pt idx="1070">
                  <c:v>72.010000000000005</c:v>
                </c:pt>
                <c:pt idx="1071">
                  <c:v>72.69</c:v>
                </c:pt>
                <c:pt idx="1072">
                  <c:v>71.540000000000006</c:v>
                </c:pt>
                <c:pt idx="1073">
                  <c:v>74.015000000000001</c:v>
                </c:pt>
                <c:pt idx="1074">
                  <c:v>74.314999999999998</c:v>
                </c:pt>
                <c:pt idx="1075">
                  <c:v>76.765000000000001</c:v>
                </c:pt>
                <c:pt idx="1076">
                  <c:v>77.37</c:v>
                </c:pt>
                <c:pt idx="1077">
                  <c:v>77.67</c:v>
                </c:pt>
                <c:pt idx="1078">
                  <c:v>78.84</c:v>
                </c:pt>
                <c:pt idx="1079">
                  <c:v>79.34</c:v>
                </c:pt>
                <c:pt idx="1080">
                  <c:v>80.155000000000001</c:v>
                </c:pt>
                <c:pt idx="1081">
                  <c:v>80.415000000000006</c:v>
                </c:pt>
                <c:pt idx="1082">
                  <c:v>80.2</c:v>
                </c:pt>
                <c:pt idx="1083">
                  <c:v>80</c:v>
                </c:pt>
                <c:pt idx="1084">
                  <c:v>79.42</c:v>
                </c:pt>
                <c:pt idx="1085">
                  <c:v>77.185000000000002</c:v>
                </c:pt>
                <c:pt idx="1086">
                  <c:v>77.844999999999999</c:v>
                </c:pt>
                <c:pt idx="1087">
                  <c:v>76.89</c:v>
                </c:pt>
                <c:pt idx="1088">
                  <c:v>75.959999999999994</c:v>
                </c:pt>
                <c:pt idx="1089">
                  <c:v>75.23</c:v>
                </c:pt>
                <c:pt idx="1090">
                  <c:v>75.045000000000002</c:v>
                </c:pt>
                <c:pt idx="1091">
                  <c:v>74.254999999999995</c:v>
                </c:pt>
                <c:pt idx="1092">
                  <c:v>72.905000000000001</c:v>
                </c:pt>
                <c:pt idx="1093">
                  <c:v>72.63</c:v>
                </c:pt>
                <c:pt idx="1094">
                  <c:v>72.465000000000003</c:v>
                </c:pt>
                <c:pt idx="1095">
                  <c:v>72.61</c:v>
                </c:pt>
                <c:pt idx="1096">
                  <c:v>70.875</c:v>
                </c:pt>
                <c:pt idx="1097">
                  <c:v>71.52</c:v>
                </c:pt>
                <c:pt idx="1098">
                  <c:v>71.545000000000002</c:v>
                </c:pt>
                <c:pt idx="1099">
                  <c:v>73.900000000000006</c:v>
                </c:pt>
                <c:pt idx="1100">
                  <c:v>75.784999999999997</c:v>
                </c:pt>
                <c:pt idx="1101">
                  <c:v>72.424999999999997</c:v>
                </c:pt>
                <c:pt idx="1102">
                  <c:v>70.489999999999995</c:v>
                </c:pt>
                <c:pt idx="1103">
                  <c:v>69.564999999999998</c:v>
                </c:pt>
                <c:pt idx="1104">
                  <c:v>69.91</c:v>
                </c:pt>
                <c:pt idx="1105">
                  <c:v>70.69</c:v>
                </c:pt>
                <c:pt idx="1106">
                  <c:v>72.194999999999993</c:v>
                </c:pt>
                <c:pt idx="1107">
                  <c:v>71.064999999999998</c:v>
                </c:pt>
                <c:pt idx="1108">
                  <c:v>71.739999999999995</c:v>
                </c:pt>
                <c:pt idx="1109">
                  <c:v>74.555000000000007</c:v>
                </c:pt>
                <c:pt idx="1110">
                  <c:v>74.75</c:v>
                </c:pt>
                <c:pt idx="1111">
                  <c:v>76.504999999999995</c:v>
                </c:pt>
                <c:pt idx="1112">
                  <c:v>76.594999999999999</c:v>
                </c:pt>
                <c:pt idx="1113">
                  <c:v>77.14</c:v>
                </c:pt>
                <c:pt idx="1114">
                  <c:v>76.44</c:v>
                </c:pt>
                <c:pt idx="1115">
                  <c:v>77.06</c:v>
                </c:pt>
                <c:pt idx="1116">
                  <c:v>74.084999999999994</c:v>
                </c:pt>
                <c:pt idx="1117">
                  <c:v>76.224999999999994</c:v>
                </c:pt>
                <c:pt idx="1118">
                  <c:v>76.875</c:v>
                </c:pt>
                <c:pt idx="1119">
                  <c:v>77.334999999999994</c:v>
                </c:pt>
                <c:pt idx="1120">
                  <c:v>78.709999999999994</c:v>
                </c:pt>
                <c:pt idx="1121">
                  <c:v>77.91</c:v>
                </c:pt>
                <c:pt idx="1122">
                  <c:v>79.265000000000001</c:v>
                </c:pt>
                <c:pt idx="1123">
                  <c:v>79.144999999999996</c:v>
                </c:pt>
                <c:pt idx="1124">
                  <c:v>78.875</c:v>
                </c:pt>
                <c:pt idx="1125">
                  <c:v>80.004999999999995</c:v>
                </c:pt>
                <c:pt idx="1126">
                  <c:v>79.290000000000006</c:v>
                </c:pt>
                <c:pt idx="1127">
                  <c:v>79.284999999999997</c:v>
                </c:pt>
                <c:pt idx="1128">
                  <c:v>77.144999999999996</c:v>
                </c:pt>
                <c:pt idx="1129">
                  <c:v>79.680000000000007</c:v>
                </c:pt>
                <c:pt idx="1130">
                  <c:v>80.489999999999995</c:v>
                </c:pt>
                <c:pt idx="1131">
                  <c:v>80.13</c:v>
                </c:pt>
                <c:pt idx="1132">
                  <c:v>77.89</c:v>
                </c:pt>
                <c:pt idx="1133">
                  <c:v>78.284999999999997</c:v>
                </c:pt>
                <c:pt idx="1134">
                  <c:v>79.349999999999994</c:v>
                </c:pt>
                <c:pt idx="1135">
                  <c:v>78.125</c:v>
                </c:pt>
                <c:pt idx="1136">
                  <c:v>79.025000000000006</c:v>
                </c:pt>
                <c:pt idx="1137">
                  <c:v>77.64</c:v>
                </c:pt>
                <c:pt idx="1138">
                  <c:v>80.13</c:v>
                </c:pt>
                <c:pt idx="1139">
                  <c:v>79.644999999999996</c:v>
                </c:pt>
                <c:pt idx="1140">
                  <c:v>80.295000000000002</c:v>
                </c:pt>
                <c:pt idx="1141">
                  <c:v>82.724999999999994</c:v>
                </c:pt>
                <c:pt idx="1142">
                  <c:v>85.844999999999999</c:v>
                </c:pt>
                <c:pt idx="1143">
                  <c:v>84.905000000000001</c:v>
                </c:pt>
                <c:pt idx="1144">
                  <c:v>83.474999999999994</c:v>
                </c:pt>
                <c:pt idx="1145">
                  <c:v>83.474999999999994</c:v>
                </c:pt>
                <c:pt idx="1146">
                  <c:v>84.61</c:v>
                </c:pt>
                <c:pt idx="1147">
                  <c:v>83.325000000000003</c:v>
                </c:pt>
                <c:pt idx="1148">
                  <c:v>85.65</c:v>
                </c:pt>
                <c:pt idx="1149">
                  <c:v>86.02</c:v>
                </c:pt>
                <c:pt idx="1150">
                  <c:v>84.96</c:v>
                </c:pt>
                <c:pt idx="1151">
                  <c:v>83.19</c:v>
                </c:pt>
                <c:pt idx="1152">
                  <c:v>84.734999999999999</c:v>
                </c:pt>
                <c:pt idx="1153">
                  <c:v>84.47</c:v>
                </c:pt>
                <c:pt idx="1154">
                  <c:v>84.635000000000005</c:v>
                </c:pt>
                <c:pt idx="1155">
                  <c:v>86.484999999999999</c:v>
                </c:pt>
                <c:pt idx="1156">
                  <c:v>86.784999999999997</c:v>
                </c:pt>
                <c:pt idx="1157">
                  <c:v>85.92</c:v>
                </c:pt>
                <c:pt idx="1158">
                  <c:v>84.534999999999997</c:v>
                </c:pt>
                <c:pt idx="1159">
                  <c:v>86.39</c:v>
                </c:pt>
                <c:pt idx="1160">
                  <c:v>85.584999999999994</c:v>
                </c:pt>
                <c:pt idx="1161">
                  <c:v>84.834999999999994</c:v>
                </c:pt>
                <c:pt idx="1162">
                  <c:v>82.125</c:v>
                </c:pt>
                <c:pt idx="1163">
                  <c:v>79.995000000000005</c:v>
                </c:pt>
                <c:pt idx="1164">
                  <c:v>76.704999999999998</c:v>
                </c:pt>
                <c:pt idx="1165">
                  <c:v>78.245000000000005</c:v>
                </c:pt>
                <c:pt idx="1166">
                  <c:v>79.215000000000003</c:v>
                </c:pt>
                <c:pt idx="1167">
                  <c:v>78.795000000000002</c:v>
                </c:pt>
                <c:pt idx="1168">
                  <c:v>79.415000000000006</c:v>
                </c:pt>
                <c:pt idx="1169">
                  <c:v>76.260000000000005</c:v>
                </c:pt>
                <c:pt idx="1170">
                  <c:v>73.454999999999998</c:v>
                </c:pt>
                <c:pt idx="1171">
                  <c:v>73.95</c:v>
                </c:pt>
                <c:pt idx="1172">
                  <c:v>71.655000000000001</c:v>
                </c:pt>
                <c:pt idx="1173">
                  <c:v>69.465000000000003</c:v>
                </c:pt>
                <c:pt idx="1174">
                  <c:v>70.510000000000005</c:v>
                </c:pt>
                <c:pt idx="1175">
                  <c:v>69.424999999999997</c:v>
                </c:pt>
                <c:pt idx="1176">
                  <c:v>67.58</c:v>
                </c:pt>
                <c:pt idx="1177">
                  <c:v>70.015000000000001</c:v>
                </c:pt>
                <c:pt idx="1178">
                  <c:v>73.155000000000001</c:v>
                </c:pt>
                <c:pt idx="1179">
                  <c:v>73.290000000000006</c:v>
                </c:pt>
                <c:pt idx="1180">
                  <c:v>73.114999999999995</c:v>
                </c:pt>
                <c:pt idx="1181">
                  <c:v>73.385000000000005</c:v>
                </c:pt>
                <c:pt idx="1182">
                  <c:v>73.754999999999995</c:v>
                </c:pt>
                <c:pt idx="1183">
                  <c:v>71.849999999999994</c:v>
                </c:pt>
                <c:pt idx="1184">
                  <c:v>70.875</c:v>
                </c:pt>
                <c:pt idx="1185">
                  <c:v>71.144999999999996</c:v>
                </c:pt>
                <c:pt idx="1186">
                  <c:v>73.739999999999995</c:v>
                </c:pt>
                <c:pt idx="1187">
                  <c:v>74.2</c:v>
                </c:pt>
                <c:pt idx="1188">
                  <c:v>73.135000000000005</c:v>
                </c:pt>
                <c:pt idx="1189">
                  <c:v>75.22</c:v>
                </c:pt>
                <c:pt idx="1190">
                  <c:v>75.14</c:v>
                </c:pt>
                <c:pt idx="1191">
                  <c:v>75.760000000000005</c:v>
                </c:pt>
                <c:pt idx="1192">
                  <c:v>77.62</c:v>
                </c:pt>
                <c:pt idx="1193">
                  <c:v>77.22</c:v>
                </c:pt>
                <c:pt idx="1194">
                  <c:v>78.569999999999993</c:v>
                </c:pt>
                <c:pt idx="1195">
                  <c:v>78.045000000000002</c:v>
                </c:pt>
                <c:pt idx="1196">
                  <c:v>75.894999999999996</c:v>
                </c:pt>
                <c:pt idx="1197">
                  <c:v>75.275000000000006</c:v>
                </c:pt>
                <c:pt idx="1198">
                  <c:v>76.275000000000006</c:v>
                </c:pt>
                <c:pt idx="1199">
                  <c:v>77.364999999999995</c:v>
                </c:pt>
                <c:pt idx="1200">
                  <c:v>74.655000000000001</c:v>
                </c:pt>
                <c:pt idx="1201">
                  <c:v>74.965000000000003</c:v>
                </c:pt>
                <c:pt idx="1202">
                  <c:v>72.069999999999993</c:v>
                </c:pt>
                <c:pt idx="1203">
                  <c:v>72.2</c:v>
                </c:pt>
                <c:pt idx="1204">
                  <c:v>71.239999999999995</c:v>
                </c:pt>
                <c:pt idx="1205">
                  <c:v>72.930000000000007</c:v>
                </c:pt>
                <c:pt idx="1206">
                  <c:v>72.98</c:v>
                </c:pt>
                <c:pt idx="1207">
                  <c:v>74.36</c:v>
                </c:pt>
                <c:pt idx="1208">
                  <c:v>75.36</c:v>
                </c:pt>
                <c:pt idx="1209">
                  <c:v>74.23</c:v>
                </c:pt>
                <c:pt idx="1210">
                  <c:v>76.55</c:v>
                </c:pt>
                <c:pt idx="1211">
                  <c:v>76.989999999999995</c:v>
                </c:pt>
                <c:pt idx="1212">
                  <c:v>75.849999999999994</c:v>
                </c:pt>
                <c:pt idx="1213">
                  <c:v>75.650000000000006</c:v>
                </c:pt>
                <c:pt idx="1214">
                  <c:v>76.510000000000005</c:v>
                </c:pt>
                <c:pt idx="1215">
                  <c:v>76.430000000000007</c:v>
                </c:pt>
                <c:pt idx="1216">
                  <c:v>75.849999999999994</c:v>
                </c:pt>
                <c:pt idx="1217">
                  <c:v>77.67</c:v>
                </c:pt>
                <c:pt idx="1218">
                  <c:v>77.31</c:v>
                </c:pt>
                <c:pt idx="1219">
                  <c:v>78.239999999999995</c:v>
                </c:pt>
                <c:pt idx="1220">
                  <c:v>76.86</c:v>
                </c:pt>
                <c:pt idx="1221">
                  <c:v>76.959999999999994</c:v>
                </c:pt>
                <c:pt idx="1222">
                  <c:v>79.069999999999993</c:v>
                </c:pt>
                <c:pt idx="1223">
                  <c:v>78.67</c:v>
                </c:pt>
                <c:pt idx="1224">
                  <c:v>82.44</c:v>
                </c:pt>
                <c:pt idx="1225">
                  <c:v>83.84</c:v>
                </c:pt>
                <c:pt idx="1226">
                  <c:v>83.68</c:v>
                </c:pt>
                <c:pt idx="1227">
                  <c:v>82.36</c:v>
                </c:pt>
                <c:pt idx="1228">
                  <c:v>81.38</c:v>
                </c:pt>
                <c:pt idx="1229">
                  <c:v>81.33</c:v>
                </c:pt>
                <c:pt idx="1230">
                  <c:v>79.599999999999994</c:v>
                </c:pt>
                <c:pt idx="1231">
                  <c:v>77.510000000000005</c:v>
                </c:pt>
                <c:pt idx="1232">
                  <c:v>76.56</c:v>
                </c:pt>
                <c:pt idx="1233">
                  <c:v>75.040000000000006</c:v>
                </c:pt>
                <c:pt idx="1234">
                  <c:v>74.64</c:v>
                </c:pt>
                <c:pt idx="1235">
                  <c:v>76.709999999999994</c:v>
                </c:pt>
                <c:pt idx="1236">
                  <c:v>75.239999999999995</c:v>
                </c:pt>
                <c:pt idx="1237">
                  <c:v>74.84</c:v>
                </c:pt>
                <c:pt idx="1238">
                  <c:v>73.53</c:v>
                </c:pt>
                <c:pt idx="1239">
                  <c:v>72.69</c:v>
                </c:pt>
                <c:pt idx="1240">
                  <c:v>71.28</c:v>
                </c:pt>
                <c:pt idx="1241">
                  <c:v>71.94</c:v>
                </c:pt>
                <c:pt idx="1242">
                  <c:v>74.489999999999995</c:v>
                </c:pt>
                <c:pt idx="1243">
                  <c:v>75.34</c:v>
                </c:pt>
                <c:pt idx="1244">
                  <c:v>75.63</c:v>
                </c:pt>
                <c:pt idx="1245">
                  <c:v>75.680000000000007</c:v>
                </c:pt>
                <c:pt idx="1246">
                  <c:v>75</c:v>
                </c:pt>
                <c:pt idx="1247">
                  <c:v>75.06</c:v>
                </c:pt>
                <c:pt idx="1248">
                  <c:v>76.23</c:v>
                </c:pt>
                <c:pt idx="1249">
                  <c:v>75.77</c:v>
                </c:pt>
                <c:pt idx="1250">
                  <c:v>77.41</c:v>
                </c:pt>
                <c:pt idx="1251">
                  <c:v>77.819999999999993</c:v>
                </c:pt>
                <c:pt idx="1252">
                  <c:v>77.52</c:v>
                </c:pt>
                <c:pt idx="1253">
                  <c:v>78.47</c:v>
                </c:pt>
                <c:pt idx="1254">
                  <c:v>79.069999999999993</c:v>
                </c:pt>
                <c:pt idx="1255">
                  <c:v>78.67</c:v>
                </c:pt>
                <c:pt idx="1256">
                  <c:v>78.989999999999995</c:v>
                </c:pt>
                <c:pt idx="1257">
                  <c:v>77.33</c:v>
                </c:pt>
                <c:pt idx="1258">
                  <c:v>79.48</c:v>
                </c:pt>
                <c:pt idx="1259">
                  <c:v>78.47</c:v>
                </c:pt>
                <c:pt idx="1260">
                  <c:v>77.290000000000006</c:v>
                </c:pt>
                <c:pt idx="1261">
                  <c:v>77.56</c:v>
                </c:pt>
                <c:pt idx="1262">
                  <c:v>78.685000000000002</c:v>
                </c:pt>
                <c:pt idx="1263">
                  <c:v>77.78</c:v>
                </c:pt>
                <c:pt idx="1264">
                  <c:v>79.16</c:v>
                </c:pt>
                <c:pt idx="1265">
                  <c:v>79.03</c:v>
                </c:pt>
                <c:pt idx="1266">
                  <c:v>80.959999999999994</c:v>
                </c:pt>
                <c:pt idx="1267">
                  <c:v>82.83</c:v>
                </c:pt>
                <c:pt idx="1268">
                  <c:v>83.69</c:v>
                </c:pt>
                <c:pt idx="1269">
                  <c:v>83.62</c:v>
                </c:pt>
                <c:pt idx="1270">
                  <c:v>85.185000000000002</c:v>
                </c:pt>
                <c:pt idx="1271">
                  <c:v>83.665000000000006</c:v>
                </c:pt>
                <c:pt idx="1272">
                  <c:v>83.935000000000002</c:v>
                </c:pt>
                <c:pt idx="1273">
                  <c:v>83.43</c:v>
                </c:pt>
                <c:pt idx="1274">
                  <c:v>82.825000000000003</c:v>
                </c:pt>
                <c:pt idx="1275">
                  <c:v>84.084999999999994</c:v>
                </c:pt>
                <c:pt idx="1276">
                  <c:v>83.56</c:v>
                </c:pt>
                <c:pt idx="1277">
                  <c:v>81.94</c:v>
                </c:pt>
                <c:pt idx="1278">
                  <c:v>82.234999999999999</c:v>
                </c:pt>
                <c:pt idx="1279">
                  <c:v>81.11</c:v>
                </c:pt>
                <c:pt idx="1280">
                  <c:v>81.53</c:v>
                </c:pt>
                <c:pt idx="1281">
                  <c:v>81.239999999999995</c:v>
                </c:pt>
                <c:pt idx="1282">
                  <c:v>80.715000000000003</c:v>
                </c:pt>
                <c:pt idx="1283">
                  <c:v>82.375</c:v>
                </c:pt>
                <c:pt idx="1284">
                  <c:v>82.665000000000006</c:v>
                </c:pt>
                <c:pt idx="1285">
                  <c:v>81.260000000000005</c:v>
                </c:pt>
                <c:pt idx="1286">
                  <c:v>83.06</c:v>
                </c:pt>
                <c:pt idx="1287">
                  <c:v>82.674999999999997</c:v>
                </c:pt>
                <c:pt idx="1288">
                  <c:v>84.2</c:v>
                </c:pt>
                <c:pt idx="1289">
                  <c:v>84.84</c:v>
                </c:pt>
                <c:pt idx="1290">
                  <c:v>85.284999999999997</c:v>
                </c:pt>
                <c:pt idx="1291">
                  <c:v>87.135000000000005</c:v>
                </c:pt>
                <c:pt idx="1292">
                  <c:v>86.984999999999999</c:v>
                </c:pt>
                <c:pt idx="1293">
                  <c:v>87.025000000000006</c:v>
                </c:pt>
                <c:pt idx="1294">
                  <c:v>87.88</c:v>
                </c:pt>
                <c:pt idx="1295">
                  <c:v>87.894999999999996</c:v>
                </c:pt>
                <c:pt idx="1296">
                  <c:v>88.055000000000007</c:v>
                </c:pt>
                <c:pt idx="1297">
                  <c:v>86.004999999999995</c:v>
                </c:pt>
                <c:pt idx="1298">
                  <c:v>85.47</c:v>
                </c:pt>
                <c:pt idx="1299">
                  <c:v>83.98</c:v>
                </c:pt>
                <c:pt idx="1300">
                  <c:v>83.63</c:v>
                </c:pt>
                <c:pt idx="1301">
                  <c:v>83.89</c:v>
                </c:pt>
                <c:pt idx="1302">
                  <c:v>83.26</c:v>
                </c:pt>
                <c:pt idx="1303">
                  <c:v>82.54</c:v>
                </c:pt>
                <c:pt idx="1304">
                  <c:v>82.224999999999994</c:v>
                </c:pt>
                <c:pt idx="1305">
                  <c:v>84.44</c:v>
                </c:pt>
                <c:pt idx="1306">
                  <c:v>85.6</c:v>
                </c:pt>
                <c:pt idx="1307">
                  <c:v>84.65</c:v>
                </c:pt>
                <c:pt idx="1308">
                  <c:v>86.064999999999998</c:v>
                </c:pt>
                <c:pt idx="1309">
                  <c:v>86.114999999999995</c:v>
                </c:pt>
                <c:pt idx="1310">
                  <c:v>87.3</c:v>
                </c:pt>
                <c:pt idx="1311">
                  <c:v>89.49</c:v>
                </c:pt>
                <c:pt idx="1312">
                  <c:v>90.844999999999999</c:v>
                </c:pt>
                <c:pt idx="1313">
                  <c:v>91.12</c:v>
                </c:pt>
                <c:pt idx="1314">
                  <c:v>90.88</c:v>
                </c:pt>
                <c:pt idx="1315">
                  <c:v>89.984999999999999</c:v>
                </c:pt>
                <c:pt idx="1316">
                  <c:v>90.025000000000006</c:v>
                </c:pt>
                <c:pt idx="1317">
                  <c:v>89.61</c:v>
                </c:pt>
                <c:pt idx="1318">
                  <c:v>90.52</c:v>
                </c:pt>
                <c:pt idx="1319">
                  <c:v>90.814999999999998</c:v>
                </c:pt>
                <c:pt idx="1320">
                  <c:v>91.53</c:v>
                </c:pt>
                <c:pt idx="1321">
                  <c:v>91.405000000000001</c:v>
                </c:pt>
                <c:pt idx="1322">
                  <c:v>91.16</c:v>
                </c:pt>
                <c:pt idx="1323">
                  <c:v>91.21</c:v>
                </c:pt>
                <c:pt idx="1324">
                  <c:v>93.1</c:v>
                </c:pt>
                <c:pt idx="1325">
                  <c:v>93.454999999999998</c:v>
                </c:pt>
                <c:pt idx="1326">
                  <c:v>93.614999999999995</c:v>
                </c:pt>
                <c:pt idx="1327">
                  <c:v>93.284999999999997</c:v>
                </c:pt>
                <c:pt idx="1328">
                  <c:v>93.995000000000005</c:v>
                </c:pt>
                <c:pt idx="1329">
                  <c:v>92.59</c:v>
                </c:pt>
                <c:pt idx="1330">
                  <c:v>92.545000000000002</c:v>
                </c:pt>
                <c:pt idx="1331">
                  <c:v>93.694999999999993</c:v>
                </c:pt>
                <c:pt idx="1332">
                  <c:v>95.144999999999996</c:v>
                </c:pt>
                <c:pt idx="1333">
                  <c:v>95.045000000000002</c:v>
                </c:pt>
                <c:pt idx="1334">
                  <c:v>94.03</c:v>
                </c:pt>
                <c:pt idx="1335">
                  <c:v>95.034999999999997</c:v>
                </c:pt>
                <c:pt idx="1336">
                  <c:v>96.88</c:v>
                </c:pt>
                <c:pt idx="1337">
                  <c:v>97.805000000000007</c:v>
                </c:pt>
                <c:pt idx="1338">
                  <c:v>97.77</c:v>
                </c:pt>
                <c:pt idx="1339">
                  <c:v>98.28</c:v>
                </c:pt>
                <c:pt idx="1340">
                  <c:v>97.61</c:v>
                </c:pt>
                <c:pt idx="1341">
                  <c:v>97.8</c:v>
                </c:pt>
                <c:pt idx="1342">
                  <c:v>98.21</c:v>
                </c:pt>
                <c:pt idx="1343">
                  <c:v>96.03</c:v>
                </c:pt>
                <c:pt idx="1344">
                  <c:v>96.7</c:v>
                </c:pt>
                <c:pt idx="1345">
                  <c:v>96.834999999999994</c:v>
                </c:pt>
                <c:pt idx="1346">
                  <c:v>94.584999999999994</c:v>
                </c:pt>
                <c:pt idx="1347">
                  <c:v>96.08</c:v>
                </c:pt>
                <c:pt idx="1348">
                  <c:v>96.674999999999997</c:v>
                </c:pt>
                <c:pt idx="1349">
                  <c:v>97.435000000000002</c:v>
                </c:pt>
                <c:pt idx="1350">
                  <c:v>99.155000000000001</c:v>
                </c:pt>
                <c:pt idx="1351">
                  <c:v>100.45</c:v>
                </c:pt>
                <c:pt idx="1352">
                  <c:v>101.285</c:v>
                </c:pt>
                <c:pt idx="1353">
                  <c:v>101.53</c:v>
                </c:pt>
                <c:pt idx="1354">
                  <c:v>99.31</c:v>
                </c:pt>
                <c:pt idx="1355">
                  <c:v>99.295000000000002</c:v>
                </c:pt>
                <c:pt idx="1356">
                  <c:v>99.055000000000007</c:v>
                </c:pt>
                <c:pt idx="1357">
                  <c:v>100.26</c:v>
                </c:pt>
                <c:pt idx="1358">
                  <c:v>100.91500000000001</c:v>
                </c:pt>
                <c:pt idx="1359">
                  <c:v>100.11499999999999</c:v>
                </c:pt>
                <c:pt idx="1360">
                  <c:v>103.11499999999999</c:v>
                </c:pt>
                <c:pt idx="1361">
                  <c:v>102.55</c:v>
                </c:pt>
                <c:pt idx="1362">
                  <c:v>102.73</c:v>
                </c:pt>
                <c:pt idx="1363">
                  <c:v>103.54</c:v>
                </c:pt>
                <c:pt idx="1364">
                  <c:v>102.095</c:v>
                </c:pt>
                <c:pt idx="1365">
                  <c:v>104.19499999999999</c:v>
                </c:pt>
                <c:pt idx="1366">
                  <c:v>106.82</c:v>
                </c:pt>
                <c:pt idx="1367">
                  <c:v>110.23</c:v>
                </c:pt>
                <c:pt idx="1368">
                  <c:v>113.34</c:v>
                </c:pt>
                <c:pt idx="1369">
                  <c:v>111.80500000000001</c:v>
                </c:pt>
                <c:pt idx="1370">
                  <c:v>112.55500000000001</c:v>
                </c:pt>
                <c:pt idx="1371">
                  <c:v>113.22</c:v>
                </c:pt>
                <c:pt idx="1372">
                  <c:v>116.45</c:v>
                </c:pt>
                <c:pt idx="1373">
                  <c:v>114.495</c:v>
                </c:pt>
                <c:pt idx="1374">
                  <c:v>115.44499999999999</c:v>
                </c:pt>
                <c:pt idx="1375">
                  <c:v>115.955</c:v>
                </c:pt>
                <c:pt idx="1376">
                  <c:v>112.80500000000001</c:v>
                </c:pt>
                <c:pt idx="1377">
                  <c:v>115.255</c:v>
                </c:pt>
                <c:pt idx="1378">
                  <c:v>113.955</c:v>
                </c:pt>
                <c:pt idx="1379">
                  <c:v>113.955</c:v>
                </c:pt>
                <c:pt idx="1380">
                  <c:v>113.08</c:v>
                </c:pt>
                <c:pt idx="1381">
                  <c:v>111.125</c:v>
                </c:pt>
                <c:pt idx="1382">
                  <c:v>110.905</c:v>
                </c:pt>
                <c:pt idx="1383">
                  <c:v>114.11499999999999</c:v>
                </c:pt>
                <c:pt idx="1384">
                  <c:v>114.06</c:v>
                </c:pt>
                <c:pt idx="1385">
                  <c:v>115.095</c:v>
                </c:pt>
                <c:pt idx="1386">
                  <c:v>115.425</c:v>
                </c:pt>
                <c:pt idx="1387">
                  <c:v>115.6</c:v>
                </c:pt>
                <c:pt idx="1388">
                  <c:v>115.355</c:v>
                </c:pt>
                <c:pt idx="1389">
                  <c:v>115.63</c:v>
                </c:pt>
                <c:pt idx="1390">
                  <c:v>116.08499999999999</c:v>
                </c:pt>
                <c:pt idx="1391">
                  <c:v>115.65</c:v>
                </c:pt>
                <c:pt idx="1392">
                  <c:v>115.19499999999999</c:v>
                </c:pt>
                <c:pt idx="1393">
                  <c:v>116.94499999999999</c:v>
                </c:pt>
                <c:pt idx="1394">
                  <c:v>118.61499999999999</c:v>
                </c:pt>
                <c:pt idx="1395">
                  <c:v>120.65</c:v>
                </c:pt>
                <c:pt idx="1396">
                  <c:v>123.44</c:v>
                </c:pt>
                <c:pt idx="1397">
                  <c:v>123.46</c:v>
                </c:pt>
                <c:pt idx="1398">
                  <c:v>122.965</c:v>
                </c:pt>
                <c:pt idx="1399">
                  <c:v>126.41500000000001</c:v>
                </c:pt>
                <c:pt idx="1400">
                  <c:v>126.64</c:v>
                </c:pt>
                <c:pt idx="1401">
                  <c:v>121.4</c:v>
                </c:pt>
                <c:pt idx="1402">
                  <c:v>123.07</c:v>
                </c:pt>
                <c:pt idx="1403">
                  <c:v>123.27</c:v>
                </c:pt>
                <c:pt idx="1404">
                  <c:v>124.38500000000001</c:v>
                </c:pt>
                <c:pt idx="1405">
                  <c:v>121.80500000000001</c:v>
                </c:pt>
                <c:pt idx="1406">
                  <c:v>121.30500000000001</c:v>
                </c:pt>
                <c:pt idx="1407">
                  <c:v>124.27</c:v>
                </c:pt>
                <c:pt idx="1408">
                  <c:v>125.065</c:v>
                </c:pt>
                <c:pt idx="1409">
                  <c:v>124.6</c:v>
                </c:pt>
                <c:pt idx="1410">
                  <c:v>124.88500000000001</c:v>
                </c:pt>
                <c:pt idx="1411">
                  <c:v>126.52500000000001</c:v>
                </c:pt>
                <c:pt idx="1412">
                  <c:v>123.91</c:v>
                </c:pt>
                <c:pt idx="1413">
                  <c:v>121.62</c:v>
                </c:pt>
                <c:pt idx="1414">
                  <c:v>114.735</c:v>
                </c:pt>
                <c:pt idx="1415">
                  <c:v>113.69499999999999</c:v>
                </c:pt>
                <c:pt idx="1416">
                  <c:v>113.61</c:v>
                </c:pt>
                <c:pt idx="1417">
                  <c:v>117.91</c:v>
                </c:pt>
                <c:pt idx="1418">
                  <c:v>116.08</c:v>
                </c:pt>
                <c:pt idx="1419">
                  <c:v>113</c:v>
                </c:pt>
                <c:pt idx="1420">
                  <c:v>113.32</c:v>
                </c:pt>
                <c:pt idx="1421">
                  <c:v>113.72499999999999</c:v>
                </c:pt>
                <c:pt idx="1422">
                  <c:v>109.36499999999999</c:v>
                </c:pt>
                <c:pt idx="1423">
                  <c:v>112.745</c:v>
                </c:pt>
                <c:pt idx="1424">
                  <c:v>112.995</c:v>
                </c:pt>
                <c:pt idx="1425">
                  <c:v>111.03</c:v>
                </c:pt>
                <c:pt idx="1426">
                  <c:v>109.75</c:v>
                </c:pt>
                <c:pt idx="1427">
                  <c:v>112.495</c:v>
                </c:pt>
                <c:pt idx="1428">
                  <c:v>114.625</c:v>
                </c:pt>
                <c:pt idx="1429">
                  <c:v>115.02500000000001</c:v>
                </c:pt>
                <c:pt idx="1430">
                  <c:v>114.565</c:v>
                </c:pt>
                <c:pt idx="1431">
                  <c:v>116.875</c:v>
                </c:pt>
                <c:pt idx="1432">
                  <c:v>116.43</c:v>
                </c:pt>
                <c:pt idx="1433">
                  <c:v>114.485</c:v>
                </c:pt>
                <c:pt idx="1434">
                  <c:v>115.395</c:v>
                </c:pt>
                <c:pt idx="1435">
                  <c:v>115.64</c:v>
                </c:pt>
                <c:pt idx="1436">
                  <c:v>116.38</c:v>
                </c:pt>
                <c:pt idx="1437">
                  <c:v>118.36</c:v>
                </c:pt>
                <c:pt idx="1438">
                  <c:v>119.68</c:v>
                </c:pt>
                <c:pt idx="1439">
                  <c:v>118.845</c:v>
                </c:pt>
                <c:pt idx="1440">
                  <c:v>120.80500000000001</c:v>
                </c:pt>
                <c:pt idx="1441">
                  <c:v>120.97</c:v>
                </c:pt>
                <c:pt idx="1442">
                  <c:v>118.62</c:v>
                </c:pt>
                <c:pt idx="1443">
                  <c:v>114.54</c:v>
                </c:pt>
                <c:pt idx="1444">
                  <c:v>113.54</c:v>
                </c:pt>
                <c:pt idx="1445">
                  <c:v>112.27</c:v>
                </c:pt>
                <c:pt idx="1446">
                  <c:v>112.105</c:v>
                </c:pt>
                <c:pt idx="1447">
                  <c:v>113.785</c:v>
                </c:pt>
                <c:pt idx="1448">
                  <c:v>108.145</c:v>
                </c:pt>
                <c:pt idx="1449">
                  <c:v>104.9</c:v>
                </c:pt>
                <c:pt idx="1450">
                  <c:v>104.185</c:v>
                </c:pt>
                <c:pt idx="1451">
                  <c:v>107.14</c:v>
                </c:pt>
                <c:pt idx="1452">
                  <c:v>111.1</c:v>
                </c:pt>
                <c:pt idx="1453">
                  <c:v>111.51</c:v>
                </c:pt>
                <c:pt idx="1454">
                  <c:v>109.505</c:v>
                </c:pt>
                <c:pt idx="1455">
                  <c:v>111.075</c:v>
                </c:pt>
                <c:pt idx="1456">
                  <c:v>113.47499999999999</c:v>
                </c:pt>
                <c:pt idx="1457">
                  <c:v>113.755</c:v>
                </c:pt>
                <c:pt idx="1458">
                  <c:v>117.63</c:v>
                </c:pt>
                <c:pt idx="1459">
                  <c:v>117.795</c:v>
                </c:pt>
                <c:pt idx="1460">
                  <c:v>116.845</c:v>
                </c:pt>
                <c:pt idx="1461">
                  <c:v>117.735</c:v>
                </c:pt>
                <c:pt idx="1462">
                  <c:v>119.705</c:v>
                </c:pt>
                <c:pt idx="1463">
                  <c:v>117.63</c:v>
                </c:pt>
                <c:pt idx="1464">
                  <c:v>118.345</c:v>
                </c:pt>
                <c:pt idx="1465">
                  <c:v>117.33499999999999</c:v>
                </c:pt>
                <c:pt idx="1466">
                  <c:v>118.41500000000001</c:v>
                </c:pt>
                <c:pt idx="1467">
                  <c:v>118.88500000000001</c:v>
                </c:pt>
                <c:pt idx="1468">
                  <c:v>119.30500000000001</c:v>
                </c:pt>
                <c:pt idx="1469">
                  <c:v>119.155</c:v>
                </c:pt>
                <c:pt idx="1470">
                  <c:v>118.12</c:v>
                </c:pt>
                <c:pt idx="1471">
                  <c:v>118.04</c:v>
                </c:pt>
                <c:pt idx="1472">
                  <c:v>118.02</c:v>
                </c:pt>
                <c:pt idx="1473">
                  <c:v>118.02</c:v>
                </c:pt>
                <c:pt idx="1474">
                  <c:v>115.755</c:v>
                </c:pt>
                <c:pt idx="1475">
                  <c:v>115.97</c:v>
                </c:pt>
                <c:pt idx="1476">
                  <c:v>116.27</c:v>
                </c:pt>
                <c:pt idx="1477">
                  <c:v>113.58</c:v>
                </c:pt>
                <c:pt idx="1478">
                  <c:v>110.19499999999999</c:v>
                </c:pt>
                <c:pt idx="1479">
                  <c:v>106.87</c:v>
                </c:pt>
                <c:pt idx="1480">
                  <c:v>105.36</c:v>
                </c:pt>
                <c:pt idx="1481">
                  <c:v>103.935</c:v>
                </c:pt>
                <c:pt idx="1482">
                  <c:v>103.98</c:v>
                </c:pt>
                <c:pt idx="1483">
                  <c:v>106.31</c:v>
                </c:pt>
                <c:pt idx="1484">
                  <c:v>108.12</c:v>
                </c:pt>
                <c:pt idx="1485">
                  <c:v>109.005</c:v>
                </c:pt>
                <c:pt idx="1486">
                  <c:v>110.28</c:v>
                </c:pt>
                <c:pt idx="1487">
                  <c:v>111.61499999999999</c:v>
                </c:pt>
                <c:pt idx="1488">
                  <c:v>108.35</c:v>
                </c:pt>
                <c:pt idx="1489">
                  <c:v>109.29</c:v>
                </c:pt>
                <c:pt idx="1490">
                  <c:v>108.795</c:v>
                </c:pt>
                <c:pt idx="1491">
                  <c:v>110.55</c:v>
                </c:pt>
                <c:pt idx="1492">
                  <c:v>112.16500000000001</c:v>
                </c:pt>
                <c:pt idx="1493">
                  <c:v>112.075</c:v>
                </c:pt>
                <c:pt idx="1494">
                  <c:v>112.30500000000001</c:v>
                </c:pt>
                <c:pt idx="1495">
                  <c:v>116.12</c:v>
                </c:pt>
                <c:pt idx="1496">
                  <c:v>116.995</c:v>
                </c:pt>
                <c:pt idx="1497">
                  <c:v>117.44499999999999</c:v>
                </c:pt>
                <c:pt idx="1498">
                  <c:v>116.07</c:v>
                </c:pt>
                <c:pt idx="1499">
                  <c:v>113.66500000000001</c:v>
                </c:pt>
                <c:pt idx="1500">
                  <c:v>113.65</c:v>
                </c:pt>
                <c:pt idx="1501">
                  <c:v>117.925</c:v>
                </c:pt>
                <c:pt idx="1502">
                  <c:v>118.55500000000001</c:v>
                </c:pt>
                <c:pt idx="1503">
                  <c:v>115.035</c:v>
                </c:pt>
                <c:pt idx="1504">
                  <c:v>115.08499999999999</c:v>
                </c:pt>
                <c:pt idx="1505">
                  <c:v>114.215</c:v>
                </c:pt>
                <c:pt idx="1506">
                  <c:v>113.47</c:v>
                </c:pt>
                <c:pt idx="1507">
                  <c:v>117.44</c:v>
                </c:pt>
                <c:pt idx="1508">
                  <c:v>116.11</c:v>
                </c:pt>
                <c:pt idx="1509">
                  <c:v>113.13500000000001</c:v>
                </c:pt>
                <c:pt idx="1510">
                  <c:v>114.73</c:v>
                </c:pt>
                <c:pt idx="1511">
                  <c:v>115.83</c:v>
                </c:pt>
                <c:pt idx="1512">
                  <c:v>109.76</c:v>
                </c:pt>
                <c:pt idx="1513">
                  <c:v>108.96</c:v>
                </c:pt>
                <c:pt idx="1514">
                  <c:v>107.17</c:v>
                </c:pt>
                <c:pt idx="1515">
                  <c:v>109.3</c:v>
                </c:pt>
                <c:pt idx="1516">
                  <c:v>108.51</c:v>
                </c:pt>
                <c:pt idx="1517">
                  <c:v>107.41</c:v>
                </c:pt>
                <c:pt idx="1518">
                  <c:v>105.245</c:v>
                </c:pt>
                <c:pt idx="1519">
                  <c:v>104.37</c:v>
                </c:pt>
                <c:pt idx="1520">
                  <c:v>102.745</c:v>
                </c:pt>
                <c:pt idx="1521">
                  <c:v>103.44</c:v>
                </c:pt>
                <c:pt idx="1522">
                  <c:v>104.355</c:v>
                </c:pt>
                <c:pt idx="1523">
                  <c:v>106.71</c:v>
                </c:pt>
                <c:pt idx="1524">
                  <c:v>109.545</c:v>
                </c:pt>
                <c:pt idx="1525">
                  <c:v>110.21</c:v>
                </c:pt>
                <c:pt idx="1526">
                  <c:v>112.37</c:v>
                </c:pt>
                <c:pt idx="1527">
                  <c:v>110.88500000000001</c:v>
                </c:pt>
                <c:pt idx="1528">
                  <c:v>114.035</c:v>
                </c:pt>
                <c:pt idx="1529">
                  <c:v>112.86</c:v>
                </c:pt>
                <c:pt idx="1530">
                  <c:v>110.27500000000001</c:v>
                </c:pt>
                <c:pt idx="1531">
                  <c:v>111.79</c:v>
                </c:pt>
                <c:pt idx="1532">
                  <c:v>109.17</c:v>
                </c:pt>
                <c:pt idx="1533">
                  <c:v>111.655</c:v>
                </c:pt>
                <c:pt idx="1534">
                  <c:v>111.76</c:v>
                </c:pt>
                <c:pt idx="1535">
                  <c:v>112.125</c:v>
                </c:pt>
                <c:pt idx="1536">
                  <c:v>110.33499999999999</c:v>
                </c:pt>
                <c:pt idx="1537">
                  <c:v>111.815</c:v>
                </c:pt>
                <c:pt idx="1538">
                  <c:v>109.8</c:v>
                </c:pt>
                <c:pt idx="1539">
                  <c:v>107.855</c:v>
                </c:pt>
                <c:pt idx="1540">
                  <c:v>106.66</c:v>
                </c:pt>
                <c:pt idx="1541">
                  <c:v>110.83499999999999</c:v>
                </c:pt>
                <c:pt idx="1542">
                  <c:v>110.94</c:v>
                </c:pt>
                <c:pt idx="1543">
                  <c:v>112.19499999999999</c:v>
                </c:pt>
                <c:pt idx="1544">
                  <c:v>115.155</c:v>
                </c:pt>
                <c:pt idx="1545">
                  <c:v>115.8</c:v>
                </c:pt>
                <c:pt idx="1546">
                  <c:v>115.23</c:v>
                </c:pt>
                <c:pt idx="1547">
                  <c:v>113.43</c:v>
                </c:pt>
                <c:pt idx="1548">
                  <c:v>114.345</c:v>
                </c:pt>
                <c:pt idx="1549">
                  <c:v>112.76</c:v>
                </c:pt>
                <c:pt idx="1550">
                  <c:v>111.97499999999999</c:v>
                </c:pt>
                <c:pt idx="1551">
                  <c:v>112.33499999999999</c:v>
                </c:pt>
                <c:pt idx="1552">
                  <c:v>109.17</c:v>
                </c:pt>
                <c:pt idx="1553">
                  <c:v>107.785</c:v>
                </c:pt>
                <c:pt idx="1554">
                  <c:v>106.02</c:v>
                </c:pt>
                <c:pt idx="1555">
                  <c:v>107.72</c:v>
                </c:pt>
                <c:pt idx="1556">
                  <c:v>106.65</c:v>
                </c:pt>
                <c:pt idx="1557">
                  <c:v>107.355</c:v>
                </c:pt>
                <c:pt idx="1558">
                  <c:v>106.715</c:v>
                </c:pt>
                <c:pt idx="1559">
                  <c:v>109.215</c:v>
                </c:pt>
                <c:pt idx="1560">
                  <c:v>111.215</c:v>
                </c:pt>
                <c:pt idx="1561">
                  <c:v>111.02</c:v>
                </c:pt>
                <c:pt idx="1562">
                  <c:v>108.94</c:v>
                </c:pt>
                <c:pt idx="1563">
                  <c:v>109.36</c:v>
                </c:pt>
                <c:pt idx="1564">
                  <c:v>111.16500000000001</c:v>
                </c:pt>
                <c:pt idx="1565">
                  <c:v>110.155</c:v>
                </c:pt>
                <c:pt idx="1566">
                  <c:v>109.935</c:v>
                </c:pt>
                <c:pt idx="1567">
                  <c:v>108.16500000000001</c:v>
                </c:pt>
                <c:pt idx="1568">
                  <c:v>107.705</c:v>
                </c:pt>
                <c:pt idx="1569">
                  <c:v>107.715</c:v>
                </c:pt>
                <c:pt idx="1570">
                  <c:v>108.83499999999999</c:v>
                </c:pt>
                <c:pt idx="1571">
                  <c:v>105.985</c:v>
                </c:pt>
                <c:pt idx="1572">
                  <c:v>105.05500000000001</c:v>
                </c:pt>
                <c:pt idx="1573">
                  <c:v>104.575</c:v>
                </c:pt>
                <c:pt idx="1574">
                  <c:v>104.935</c:v>
                </c:pt>
                <c:pt idx="1575">
                  <c:v>107.855</c:v>
                </c:pt>
                <c:pt idx="1576">
                  <c:v>108.31</c:v>
                </c:pt>
                <c:pt idx="1577">
                  <c:v>108.99</c:v>
                </c:pt>
                <c:pt idx="1578">
                  <c:v>108.375</c:v>
                </c:pt>
                <c:pt idx="1579">
                  <c:v>107.425</c:v>
                </c:pt>
                <c:pt idx="1580">
                  <c:v>106.68</c:v>
                </c:pt>
                <c:pt idx="1581">
                  <c:v>106.51</c:v>
                </c:pt>
                <c:pt idx="1582">
                  <c:v>111.145</c:v>
                </c:pt>
                <c:pt idx="1583">
                  <c:v>113.18</c:v>
                </c:pt>
                <c:pt idx="1584">
                  <c:v>113.80500000000001</c:v>
                </c:pt>
                <c:pt idx="1585">
                  <c:v>111.58</c:v>
                </c:pt>
                <c:pt idx="1586">
                  <c:v>110.84</c:v>
                </c:pt>
                <c:pt idx="1587">
                  <c:v>112.66500000000001</c:v>
                </c:pt>
                <c:pt idx="1588">
                  <c:v>112.065</c:v>
                </c:pt>
                <c:pt idx="1589">
                  <c:v>112.935</c:v>
                </c:pt>
                <c:pt idx="1590">
                  <c:v>109.88500000000001</c:v>
                </c:pt>
                <c:pt idx="1591">
                  <c:v>110.285</c:v>
                </c:pt>
                <c:pt idx="1592">
                  <c:v>109.965</c:v>
                </c:pt>
                <c:pt idx="1593">
                  <c:v>109.495</c:v>
                </c:pt>
                <c:pt idx="1594">
                  <c:v>109.395</c:v>
                </c:pt>
                <c:pt idx="1595">
                  <c:v>108.3</c:v>
                </c:pt>
                <c:pt idx="1596">
                  <c:v>109.36499999999999</c:v>
                </c:pt>
                <c:pt idx="1597">
                  <c:v>108.545</c:v>
                </c:pt>
                <c:pt idx="1598">
                  <c:v>108.545</c:v>
                </c:pt>
                <c:pt idx="1599">
                  <c:v>109.39</c:v>
                </c:pt>
                <c:pt idx="1600">
                  <c:v>110.39</c:v>
                </c:pt>
                <c:pt idx="1601">
                  <c:v>110.13500000000001</c:v>
                </c:pt>
                <c:pt idx="1602">
                  <c:v>110.265</c:v>
                </c:pt>
                <c:pt idx="1603">
                  <c:v>111.93</c:v>
                </c:pt>
                <c:pt idx="1604">
                  <c:v>111.51</c:v>
                </c:pt>
                <c:pt idx="1605">
                  <c:v>112.215</c:v>
                </c:pt>
                <c:pt idx="1606">
                  <c:v>115.8</c:v>
                </c:pt>
                <c:pt idx="1607">
                  <c:v>116.675</c:v>
                </c:pt>
                <c:pt idx="1608">
                  <c:v>116.72</c:v>
                </c:pt>
                <c:pt idx="1609">
                  <c:v>118.7</c:v>
                </c:pt>
                <c:pt idx="1610">
                  <c:v>118.12</c:v>
                </c:pt>
                <c:pt idx="1611">
                  <c:v>119.35</c:v>
                </c:pt>
                <c:pt idx="1612">
                  <c:v>118.77500000000001</c:v>
                </c:pt>
                <c:pt idx="1613">
                  <c:v>120.935</c:v>
                </c:pt>
                <c:pt idx="1614">
                  <c:v>121.13500000000001</c:v>
                </c:pt>
                <c:pt idx="1615">
                  <c:v>120.31</c:v>
                </c:pt>
                <c:pt idx="1616">
                  <c:v>121.55</c:v>
                </c:pt>
                <c:pt idx="1617">
                  <c:v>121.42</c:v>
                </c:pt>
                <c:pt idx="1618">
                  <c:v>124.01</c:v>
                </c:pt>
                <c:pt idx="1619">
                  <c:v>124.29</c:v>
                </c:pt>
                <c:pt idx="1620">
                  <c:v>124.99</c:v>
                </c:pt>
                <c:pt idx="1621">
                  <c:v>125.11499999999999</c:v>
                </c:pt>
                <c:pt idx="1622">
                  <c:v>124.36</c:v>
                </c:pt>
                <c:pt idx="1623">
                  <c:v>122.72499999999999</c:v>
                </c:pt>
                <c:pt idx="1624">
                  <c:v>126.39</c:v>
                </c:pt>
                <c:pt idx="1625">
                  <c:v>126.43</c:v>
                </c:pt>
                <c:pt idx="1626">
                  <c:v>126.47</c:v>
                </c:pt>
                <c:pt idx="1627">
                  <c:v>124.645</c:v>
                </c:pt>
                <c:pt idx="1628">
                  <c:v>124.86</c:v>
                </c:pt>
                <c:pt idx="1629">
                  <c:v>128.16999999999999</c:v>
                </c:pt>
                <c:pt idx="1630">
                  <c:v>127.54</c:v>
                </c:pt>
                <c:pt idx="1631">
                  <c:v>126.825</c:v>
                </c:pt>
                <c:pt idx="1632">
                  <c:v>127.62</c:v>
                </c:pt>
                <c:pt idx="1633">
                  <c:v>126.61499999999999</c:v>
                </c:pt>
                <c:pt idx="1634">
                  <c:v>123.825</c:v>
                </c:pt>
                <c:pt idx="1635">
                  <c:v>125.06</c:v>
                </c:pt>
                <c:pt idx="1636">
                  <c:v>125.69</c:v>
                </c:pt>
                <c:pt idx="1637">
                  <c:v>123.895</c:v>
                </c:pt>
                <c:pt idx="1638">
                  <c:v>123.7</c:v>
                </c:pt>
                <c:pt idx="1639">
                  <c:v>122.56</c:v>
                </c:pt>
                <c:pt idx="1640">
                  <c:v>124.985</c:v>
                </c:pt>
                <c:pt idx="1641">
                  <c:v>125.85</c:v>
                </c:pt>
                <c:pt idx="1642">
                  <c:v>125.08</c:v>
                </c:pt>
                <c:pt idx="1643">
                  <c:v>124.455</c:v>
                </c:pt>
                <c:pt idx="1644">
                  <c:v>123.19499999999999</c:v>
                </c:pt>
                <c:pt idx="1645">
                  <c:v>123.46</c:v>
                </c:pt>
                <c:pt idx="1646">
                  <c:v>124.64</c:v>
                </c:pt>
                <c:pt idx="1647">
                  <c:v>125.61499999999999</c:v>
                </c:pt>
                <c:pt idx="1648">
                  <c:v>122.935</c:v>
                </c:pt>
                <c:pt idx="1649">
                  <c:v>123.01</c:v>
                </c:pt>
                <c:pt idx="1650">
                  <c:v>121.27</c:v>
                </c:pt>
                <c:pt idx="1651">
                  <c:v>120.07</c:v>
                </c:pt>
                <c:pt idx="1652">
                  <c:v>120.43</c:v>
                </c:pt>
                <c:pt idx="1653">
                  <c:v>120.425</c:v>
                </c:pt>
                <c:pt idx="1654">
                  <c:v>117.8</c:v>
                </c:pt>
                <c:pt idx="1655">
                  <c:v>117.2</c:v>
                </c:pt>
                <c:pt idx="1656">
                  <c:v>115.12</c:v>
                </c:pt>
                <c:pt idx="1657">
                  <c:v>117.18</c:v>
                </c:pt>
                <c:pt idx="1658">
                  <c:v>117.79</c:v>
                </c:pt>
                <c:pt idx="1659">
                  <c:v>116.27500000000001</c:v>
                </c:pt>
                <c:pt idx="1660">
                  <c:v>117.44499999999999</c:v>
                </c:pt>
                <c:pt idx="1661">
                  <c:v>117.375</c:v>
                </c:pt>
                <c:pt idx="1662">
                  <c:v>119.27</c:v>
                </c:pt>
                <c:pt idx="1663">
                  <c:v>118.785</c:v>
                </c:pt>
                <c:pt idx="1664">
                  <c:v>118.5</c:v>
                </c:pt>
                <c:pt idx="1665">
                  <c:v>119.185</c:v>
                </c:pt>
                <c:pt idx="1666">
                  <c:v>117.53</c:v>
                </c:pt>
                <c:pt idx="1667">
                  <c:v>115.925</c:v>
                </c:pt>
                <c:pt idx="1668">
                  <c:v>111.83</c:v>
                </c:pt>
                <c:pt idx="1669">
                  <c:v>110.83499999999999</c:v>
                </c:pt>
                <c:pt idx="1670">
                  <c:v>112.18</c:v>
                </c:pt>
                <c:pt idx="1671">
                  <c:v>112.73</c:v>
                </c:pt>
                <c:pt idx="1672">
                  <c:v>112.63</c:v>
                </c:pt>
                <c:pt idx="1673">
                  <c:v>110.755</c:v>
                </c:pt>
                <c:pt idx="1674">
                  <c:v>111.2</c:v>
                </c:pt>
                <c:pt idx="1675">
                  <c:v>111.065</c:v>
                </c:pt>
                <c:pt idx="1676">
                  <c:v>109.23</c:v>
                </c:pt>
                <c:pt idx="1677">
                  <c:v>108.21</c:v>
                </c:pt>
                <c:pt idx="1678">
                  <c:v>108.905</c:v>
                </c:pt>
                <c:pt idx="1679">
                  <c:v>109.94499999999999</c:v>
                </c:pt>
                <c:pt idx="1680">
                  <c:v>106.845</c:v>
                </c:pt>
                <c:pt idx="1681">
                  <c:v>107.4</c:v>
                </c:pt>
                <c:pt idx="1682">
                  <c:v>107.73</c:v>
                </c:pt>
                <c:pt idx="1683">
                  <c:v>107.68</c:v>
                </c:pt>
                <c:pt idx="1684">
                  <c:v>107.345</c:v>
                </c:pt>
                <c:pt idx="1685">
                  <c:v>103.535</c:v>
                </c:pt>
                <c:pt idx="1686">
                  <c:v>101.655</c:v>
                </c:pt>
                <c:pt idx="1687">
                  <c:v>98.46</c:v>
                </c:pt>
                <c:pt idx="1688">
                  <c:v>101.205</c:v>
                </c:pt>
                <c:pt idx="1689">
                  <c:v>99.93</c:v>
                </c:pt>
                <c:pt idx="1690">
                  <c:v>97.355000000000004</c:v>
                </c:pt>
                <c:pt idx="1691">
                  <c:v>97.98</c:v>
                </c:pt>
                <c:pt idx="1692">
                  <c:v>96.284999999999997</c:v>
                </c:pt>
                <c:pt idx="1693">
                  <c:v>97.32</c:v>
                </c:pt>
                <c:pt idx="1694">
                  <c:v>96.62</c:v>
                </c:pt>
                <c:pt idx="1695">
                  <c:v>97.01</c:v>
                </c:pt>
                <c:pt idx="1696">
                  <c:v>95.27</c:v>
                </c:pt>
                <c:pt idx="1697">
                  <c:v>95.19</c:v>
                </c:pt>
                <c:pt idx="1698">
                  <c:v>93.53</c:v>
                </c:pt>
                <c:pt idx="1699">
                  <c:v>89.165000000000006</c:v>
                </c:pt>
                <c:pt idx="1700">
                  <c:v>89.364999999999995</c:v>
                </c:pt>
                <c:pt idx="1701">
                  <c:v>88.62</c:v>
                </c:pt>
                <c:pt idx="1702">
                  <c:v>90.284999999999997</c:v>
                </c:pt>
                <c:pt idx="1703">
                  <c:v>92.43</c:v>
                </c:pt>
                <c:pt idx="1704">
                  <c:v>91.454999999999998</c:v>
                </c:pt>
                <c:pt idx="1705">
                  <c:v>94.495000000000005</c:v>
                </c:pt>
                <c:pt idx="1706">
                  <c:v>95.504999999999995</c:v>
                </c:pt>
                <c:pt idx="1707">
                  <c:v>100.42</c:v>
                </c:pt>
                <c:pt idx="1708">
                  <c:v>99.56</c:v>
                </c:pt>
                <c:pt idx="1709">
                  <c:v>101.80500000000001</c:v>
                </c:pt>
                <c:pt idx="1710">
                  <c:v>98.51</c:v>
                </c:pt>
                <c:pt idx="1711">
                  <c:v>99.96</c:v>
                </c:pt>
                <c:pt idx="1712">
                  <c:v>99.13</c:v>
                </c:pt>
                <c:pt idx="1713">
                  <c:v>99.165000000000006</c:v>
                </c:pt>
                <c:pt idx="1714">
                  <c:v>99.57</c:v>
                </c:pt>
                <c:pt idx="1715">
                  <c:v>102.4</c:v>
                </c:pt>
                <c:pt idx="1716">
                  <c:v>103.51</c:v>
                </c:pt>
                <c:pt idx="1717">
                  <c:v>104.035</c:v>
                </c:pt>
                <c:pt idx="1718">
                  <c:v>105.765</c:v>
                </c:pt>
                <c:pt idx="1719">
                  <c:v>107.81</c:v>
                </c:pt>
                <c:pt idx="1720">
                  <c:v>106.815</c:v>
                </c:pt>
                <c:pt idx="1721">
                  <c:v>103.85</c:v>
                </c:pt>
                <c:pt idx="1722">
                  <c:v>103.51</c:v>
                </c:pt>
                <c:pt idx="1723">
                  <c:v>102.45</c:v>
                </c:pt>
                <c:pt idx="1724">
                  <c:v>104.97499999999999</c:v>
                </c:pt>
                <c:pt idx="1725">
                  <c:v>106.11</c:v>
                </c:pt>
                <c:pt idx="1726">
                  <c:v>106.30500000000001</c:v>
                </c:pt>
                <c:pt idx="1727">
                  <c:v>105.765</c:v>
                </c:pt>
                <c:pt idx="1728">
                  <c:v>106.8</c:v>
                </c:pt>
                <c:pt idx="1729">
                  <c:v>107.645</c:v>
                </c:pt>
                <c:pt idx="1730">
                  <c:v>109.765</c:v>
                </c:pt>
                <c:pt idx="1731">
                  <c:v>109.85</c:v>
                </c:pt>
                <c:pt idx="1732">
                  <c:v>112.58</c:v>
                </c:pt>
                <c:pt idx="1733">
                  <c:v>113.81</c:v>
                </c:pt>
                <c:pt idx="1734">
                  <c:v>113.55</c:v>
                </c:pt>
                <c:pt idx="1735">
                  <c:v>112.965</c:v>
                </c:pt>
                <c:pt idx="1736">
                  <c:v>113.88500000000001</c:v>
                </c:pt>
                <c:pt idx="1737">
                  <c:v>113.765</c:v>
                </c:pt>
                <c:pt idx="1738">
                  <c:v>115.285</c:v>
                </c:pt>
                <c:pt idx="1739">
                  <c:v>115.995</c:v>
                </c:pt>
                <c:pt idx="1740">
                  <c:v>115.22499999999999</c:v>
                </c:pt>
                <c:pt idx="1741">
                  <c:v>115.12</c:v>
                </c:pt>
                <c:pt idx="1742">
                  <c:v>116.07</c:v>
                </c:pt>
                <c:pt idx="1743">
                  <c:v>115.86</c:v>
                </c:pt>
                <c:pt idx="1744">
                  <c:v>117.53</c:v>
                </c:pt>
                <c:pt idx="1745">
                  <c:v>115.97499999999999</c:v>
                </c:pt>
                <c:pt idx="1746">
                  <c:v>112.595</c:v>
                </c:pt>
                <c:pt idx="1747">
                  <c:v>112.575</c:v>
                </c:pt>
                <c:pt idx="1748">
                  <c:v>112.81</c:v>
                </c:pt>
                <c:pt idx="1749">
                  <c:v>114.4</c:v>
                </c:pt>
                <c:pt idx="1750">
                  <c:v>115.33499999999999</c:v>
                </c:pt>
                <c:pt idx="1751">
                  <c:v>114.64</c:v>
                </c:pt>
                <c:pt idx="1752">
                  <c:v>113.18</c:v>
                </c:pt>
                <c:pt idx="1753">
                  <c:v>114.35</c:v>
                </c:pt>
                <c:pt idx="1754">
                  <c:v>113.72499999999999</c:v>
                </c:pt>
                <c:pt idx="1755">
                  <c:v>114.04</c:v>
                </c:pt>
                <c:pt idx="1756">
                  <c:v>114.73</c:v>
                </c:pt>
                <c:pt idx="1757">
                  <c:v>115.43</c:v>
                </c:pt>
                <c:pt idx="1758">
                  <c:v>115.95</c:v>
                </c:pt>
                <c:pt idx="1759">
                  <c:v>117.15</c:v>
                </c:pt>
                <c:pt idx="1760">
                  <c:v>116.49</c:v>
                </c:pt>
                <c:pt idx="1761">
                  <c:v>113.125</c:v>
                </c:pt>
                <c:pt idx="1762">
                  <c:v>108.41500000000001</c:v>
                </c:pt>
                <c:pt idx="1763">
                  <c:v>108.995</c:v>
                </c:pt>
                <c:pt idx="1764">
                  <c:v>111.19</c:v>
                </c:pt>
                <c:pt idx="1765">
                  <c:v>108.88</c:v>
                </c:pt>
                <c:pt idx="1766">
                  <c:v>110.46</c:v>
                </c:pt>
                <c:pt idx="1767">
                  <c:v>108.83</c:v>
                </c:pt>
                <c:pt idx="1768">
                  <c:v>111.3</c:v>
                </c:pt>
                <c:pt idx="1769">
                  <c:v>111.03</c:v>
                </c:pt>
                <c:pt idx="1770">
                  <c:v>112.28</c:v>
                </c:pt>
                <c:pt idx="1771">
                  <c:v>112.375</c:v>
                </c:pt>
                <c:pt idx="1772">
                  <c:v>109.325</c:v>
                </c:pt>
                <c:pt idx="1773">
                  <c:v>110.77</c:v>
                </c:pt>
                <c:pt idx="1774">
                  <c:v>112.27500000000001</c:v>
                </c:pt>
                <c:pt idx="1775">
                  <c:v>112.49</c:v>
                </c:pt>
                <c:pt idx="1776">
                  <c:v>114.515</c:v>
                </c:pt>
                <c:pt idx="1777">
                  <c:v>115.94</c:v>
                </c:pt>
                <c:pt idx="1778">
                  <c:v>116.01</c:v>
                </c:pt>
                <c:pt idx="1779">
                  <c:v>115.065</c:v>
                </c:pt>
                <c:pt idx="1780">
                  <c:v>114.715</c:v>
                </c:pt>
                <c:pt idx="1781">
                  <c:v>114.80500000000001</c:v>
                </c:pt>
                <c:pt idx="1782">
                  <c:v>113.605</c:v>
                </c:pt>
                <c:pt idx="1783">
                  <c:v>112.22499999999999</c:v>
                </c:pt>
                <c:pt idx="1784">
                  <c:v>111.61499999999999</c:v>
                </c:pt>
                <c:pt idx="1785">
                  <c:v>109.465</c:v>
                </c:pt>
                <c:pt idx="1786">
                  <c:v>107.32</c:v>
                </c:pt>
                <c:pt idx="1787">
                  <c:v>107.49</c:v>
                </c:pt>
                <c:pt idx="1788">
                  <c:v>107.495</c:v>
                </c:pt>
                <c:pt idx="1789">
                  <c:v>108.845</c:v>
                </c:pt>
                <c:pt idx="1790">
                  <c:v>109.265</c:v>
                </c:pt>
                <c:pt idx="1791">
                  <c:v>109.26</c:v>
                </c:pt>
                <c:pt idx="1792">
                  <c:v>109.72</c:v>
                </c:pt>
                <c:pt idx="1793">
                  <c:v>109.05</c:v>
                </c:pt>
                <c:pt idx="1794">
                  <c:v>106.80500000000001</c:v>
                </c:pt>
                <c:pt idx="1795">
                  <c:v>106.045</c:v>
                </c:pt>
                <c:pt idx="1796">
                  <c:v>109.425</c:v>
                </c:pt>
                <c:pt idx="1797">
                  <c:v>108.455</c:v>
                </c:pt>
                <c:pt idx="1798">
                  <c:v>107.33499999999999</c:v>
                </c:pt>
                <c:pt idx="1799">
                  <c:v>108.735</c:v>
                </c:pt>
                <c:pt idx="1800">
                  <c:v>110.27</c:v>
                </c:pt>
                <c:pt idx="1801">
                  <c:v>107.855</c:v>
                </c:pt>
                <c:pt idx="1802">
                  <c:v>108.56</c:v>
                </c:pt>
                <c:pt idx="1803">
                  <c:v>109.105</c:v>
                </c:pt>
                <c:pt idx="1804">
                  <c:v>108.16</c:v>
                </c:pt>
                <c:pt idx="1805">
                  <c:v>111.215</c:v>
                </c:pt>
                <c:pt idx="1806">
                  <c:v>109.94</c:v>
                </c:pt>
                <c:pt idx="1807">
                  <c:v>110.3</c:v>
                </c:pt>
                <c:pt idx="1808">
                  <c:v>110.065</c:v>
                </c:pt>
                <c:pt idx="1809">
                  <c:v>110.51</c:v>
                </c:pt>
                <c:pt idx="1810">
                  <c:v>109.88500000000001</c:v>
                </c:pt>
                <c:pt idx="1811">
                  <c:v>109.35</c:v>
                </c:pt>
                <c:pt idx="1812">
                  <c:v>108.35</c:v>
                </c:pt>
                <c:pt idx="1813">
                  <c:v>110.375</c:v>
                </c:pt>
                <c:pt idx="1814">
                  <c:v>110.6</c:v>
                </c:pt>
                <c:pt idx="1815">
                  <c:v>111.33499999999999</c:v>
                </c:pt>
                <c:pt idx="1816">
                  <c:v>110.105</c:v>
                </c:pt>
                <c:pt idx="1817">
                  <c:v>109.36</c:v>
                </c:pt>
                <c:pt idx="1818">
                  <c:v>107.39</c:v>
                </c:pt>
                <c:pt idx="1819">
                  <c:v>107.175</c:v>
                </c:pt>
                <c:pt idx="1820">
                  <c:v>108.21</c:v>
                </c:pt>
                <c:pt idx="1821">
                  <c:v>107.605</c:v>
                </c:pt>
                <c:pt idx="1822">
                  <c:v>109.79</c:v>
                </c:pt>
                <c:pt idx="1823">
                  <c:v>109.52500000000001</c:v>
                </c:pt>
                <c:pt idx="1824">
                  <c:v>109.155</c:v>
                </c:pt>
                <c:pt idx="1825">
                  <c:v>109.645</c:v>
                </c:pt>
                <c:pt idx="1826">
                  <c:v>110.21</c:v>
                </c:pt>
                <c:pt idx="1827">
                  <c:v>111.1</c:v>
                </c:pt>
                <c:pt idx="1828">
                  <c:v>110.485</c:v>
                </c:pt>
                <c:pt idx="1829">
                  <c:v>108.93</c:v>
                </c:pt>
                <c:pt idx="1830">
                  <c:v>108.08</c:v>
                </c:pt>
                <c:pt idx="1831">
                  <c:v>109.92</c:v>
                </c:pt>
                <c:pt idx="1832">
                  <c:v>109.69499999999999</c:v>
                </c:pt>
                <c:pt idx="1833">
                  <c:v>109.985</c:v>
                </c:pt>
                <c:pt idx="1834">
                  <c:v>113.41500000000001</c:v>
                </c:pt>
                <c:pt idx="1835">
                  <c:v>113.83499999999999</c:v>
                </c:pt>
                <c:pt idx="1836">
                  <c:v>112.87</c:v>
                </c:pt>
                <c:pt idx="1837">
                  <c:v>112.565</c:v>
                </c:pt>
                <c:pt idx="1838">
                  <c:v>113.005</c:v>
                </c:pt>
                <c:pt idx="1839">
                  <c:v>112.87</c:v>
                </c:pt>
                <c:pt idx="1840">
                  <c:v>113.265</c:v>
                </c:pt>
                <c:pt idx="1841">
                  <c:v>110.31</c:v>
                </c:pt>
                <c:pt idx="1842">
                  <c:v>111.24</c:v>
                </c:pt>
                <c:pt idx="1843">
                  <c:v>111.69</c:v>
                </c:pt>
                <c:pt idx="1844">
                  <c:v>110.785</c:v>
                </c:pt>
                <c:pt idx="1845">
                  <c:v>111.145</c:v>
                </c:pt>
                <c:pt idx="1846">
                  <c:v>111.845</c:v>
                </c:pt>
                <c:pt idx="1847">
                  <c:v>112.605</c:v>
                </c:pt>
                <c:pt idx="1848">
                  <c:v>113</c:v>
                </c:pt>
                <c:pt idx="1849">
                  <c:v>113.74</c:v>
                </c:pt>
                <c:pt idx="1850">
                  <c:v>114.465</c:v>
                </c:pt>
                <c:pt idx="1851">
                  <c:v>113.83</c:v>
                </c:pt>
                <c:pt idx="1852">
                  <c:v>113.66500000000001</c:v>
                </c:pt>
                <c:pt idx="1853">
                  <c:v>115.08</c:v>
                </c:pt>
                <c:pt idx="1854">
                  <c:v>115.28</c:v>
                </c:pt>
                <c:pt idx="1855">
                  <c:v>115.73</c:v>
                </c:pt>
                <c:pt idx="1856">
                  <c:v>116.88500000000001</c:v>
                </c:pt>
                <c:pt idx="1857">
                  <c:v>116.44499999999999</c:v>
                </c:pt>
                <c:pt idx="1858">
                  <c:v>117.005</c:v>
                </c:pt>
                <c:pt idx="1859">
                  <c:v>116.82</c:v>
                </c:pt>
                <c:pt idx="1860">
                  <c:v>117.3</c:v>
                </c:pt>
                <c:pt idx="1861">
                  <c:v>119.02500000000001</c:v>
                </c:pt>
                <c:pt idx="1862">
                  <c:v>118.485</c:v>
                </c:pt>
                <c:pt idx="1863">
                  <c:v>118.005</c:v>
                </c:pt>
                <c:pt idx="1864">
                  <c:v>118.465</c:v>
                </c:pt>
                <c:pt idx="1865">
                  <c:v>118.325</c:v>
                </c:pt>
                <c:pt idx="1866">
                  <c:v>117.47</c:v>
                </c:pt>
                <c:pt idx="1867">
                  <c:v>117.51</c:v>
                </c:pt>
                <c:pt idx="1868">
                  <c:v>117.18</c:v>
                </c:pt>
                <c:pt idx="1869">
                  <c:v>116.145</c:v>
                </c:pt>
                <c:pt idx="1870">
                  <c:v>114.435</c:v>
                </c:pt>
                <c:pt idx="1871">
                  <c:v>113.74</c:v>
                </c:pt>
                <c:pt idx="1872">
                  <c:v>114.83499999999999</c:v>
                </c:pt>
                <c:pt idx="1873">
                  <c:v>113.11</c:v>
                </c:pt>
                <c:pt idx="1874">
                  <c:v>112.405</c:v>
                </c:pt>
                <c:pt idx="1875">
                  <c:v>112.05500000000001</c:v>
                </c:pt>
                <c:pt idx="1876">
                  <c:v>110.22499999999999</c:v>
                </c:pt>
                <c:pt idx="1877">
                  <c:v>109.855</c:v>
                </c:pt>
                <c:pt idx="1878">
                  <c:v>110.495</c:v>
                </c:pt>
                <c:pt idx="1879">
                  <c:v>110.405</c:v>
                </c:pt>
                <c:pt idx="1880">
                  <c:v>110.55</c:v>
                </c:pt>
                <c:pt idx="1881">
                  <c:v>108.965</c:v>
                </c:pt>
                <c:pt idx="1882">
                  <c:v>108.855</c:v>
                </c:pt>
                <c:pt idx="1883">
                  <c:v>108.66</c:v>
                </c:pt>
                <c:pt idx="1884">
                  <c:v>107.43</c:v>
                </c:pt>
                <c:pt idx="1885">
                  <c:v>107.97499999999999</c:v>
                </c:pt>
                <c:pt idx="1886">
                  <c:v>109.315</c:v>
                </c:pt>
                <c:pt idx="1887">
                  <c:v>108.49</c:v>
                </c:pt>
                <c:pt idx="1888">
                  <c:v>107.6</c:v>
                </c:pt>
                <c:pt idx="1889">
                  <c:v>107.09</c:v>
                </c:pt>
                <c:pt idx="1890">
                  <c:v>106.72499999999999</c:v>
                </c:pt>
                <c:pt idx="1891">
                  <c:v>106.235</c:v>
                </c:pt>
                <c:pt idx="1892">
                  <c:v>106.19499999999999</c:v>
                </c:pt>
                <c:pt idx="1893">
                  <c:v>106.905</c:v>
                </c:pt>
                <c:pt idx="1894">
                  <c:v>108.035</c:v>
                </c:pt>
                <c:pt idx="1895">
                  <c:v>107.38500000000001</c:v>
                </c:pt>
                <c:pt idx="1896">
                  <c:v>109.505</c:v>
                </c:pt>
                <c:pt idx="1897">
                  <c:v>107.8</c:v>
                </c:pt>
                <c:pt idx="1898">
                  <c:v>105.16</c:v>
                </c:pt>
                <c:pt idx="1899">
                  <c:v>103.95</c:v>
                </c:pt>
                <c:pt idx="1900">
                  <c:v>103.13</c:v>
                </c:pt>
                <c:pt idx="1901">
                  <c:v>103.965</c:v>
                </c:pt>
                <c:pt idx="1902">
                  <c:v>104.655</c:v>
                </c:pt>
                <c:pt idx="1903">
                  <c:v>103.41500000000001</c:v>
                </c:pt>
                <c:pt idx="1904">
                  <c:v>100.72</c:v>
                </c:pt>
                <c:pt idx="1905">
                  <c:v>99.265000000000001</c:v>
                </c:pt>
                <c:pt idx="1906">
                  <c:v>97.88</c:v>
                </c:pt>
                <c:pt idx="1907">
                  <c:v>96.83</c:v>
                </c:pt>
                <c:pt idx="1908">
                  <c:v>98.08</c:v>
                </c:pt>
                <c:pt idx="1909">
                  <c:v>98.734999999999999</c:v>
                </c:pt>
                <c:pt idx="1910">
                  <c:v>99.48</c:v>
                </c:pt>
                <c:pt idx="1911">
                  <c:v>99.08</c:v>
                </c:pt>
                <c:pt idx="1912">
                  <c:v>100.54</c:v>
                </c:pt>
                <c:pt idx="1913">
                  <c:v>101.55</c:v>
                </c:pt>
                <c:pt idx="1914">
                  <c:v>102.425</c:v>
                </c:pt>
                <c:pt idx="1915">
                  <c:v>102.71</c:v>
                </c:pt>
                <c:pt idx="1916">
                  <c:v>101.455</c:v>
                </c:pt>
                <c:pt idx="1917">
                  <c:v>98.41</c:v>
                </c:pt>
                <c:pt idx="1918">
                  <c:v>100.29</c:v>
                </c:pt>
                <c:pt idx="1919">
                  <c:v>104.715</c:v>
                </c:pt>
                <c:pt idx="1920">
                  <c:v>105.495</c:v>
                </c:pt>
                <c:pt idx="1921">
                  <c:v>103.67</c:v>
                </c:pt>
                <c:pt idx="1922">
                  <c:v>103.47</c:v>
                </c:pt>
                <c:pt idx="1923">
                  <c:v>101.265</c:v>
                </c:pt>
                <c:pt idx="1924">
                  <c:v>102.1</c:v>
                </c:pt>
                <c:pt idx="1925">
                  <c:v>102.64</c:v>
                </c:pt>
                <c:pt idx="1926">
                  <c:v>101.68</c:v>
                </c:pt>
                <c:pt idx="1927">
                  <c:v>104.36</c:v>
                </c:pt>
                <c:pt idx="1928">
                  <c:v>104.1</c:v>
                </c:pt>
                <c:pt idx="1929">
                  <c:v>104.495</c:v>
                </c:pt>
                <c:pt idx="1930">
                  <c:v>103.01</c:v>
                </c:pt>
                <c:pt idx="1931">
                  <c:v>102.25</c:v>
                </c:pt>
                <c:pt idx="1932">
                  <c:v>100.55500000000001</c:v>
                </c:pt>
                <c:pt idx="1933">
                  <c:v>101.21</c:v>
                </c:pt>
                <c:pt idx="1934">
                  <c:v>103.9</c:v>
                </c:pt>
                <c:pt idx="1935">
                  <c:v>102.38</c:v>
                </c:pt>
                <c:pt idx="1936">
                  <c:v>101.825</c:v>
                </c:pt>
                <c:pt idx="1937">
                  <c:v>100.41</c:v>
                </c:pt>
                <c:pt idx="1938">
                  <c:v>101.605</c:v>
                </c:pt>
                <c:pt idx="1939">
                  <c:v>102.2</c:v>
                </c:pt>
                <c:pt idx="1940">
                  <c:v>103.66</c:v>
                </c:pt>
                <c:pt idx="1941">
                  <c:v>103.295</c:v>
                </c:pt>
                <c:pt idx="1942">
                  <c:v>104.03</c:v>
                </c:pt>
                <c:pt idx="1943">
                  <c:v>103.325</c:v>
                </c:pt>
                <c:pt idx="1944">
                  <c:v>101.515</c:v>
                </c:pt>
                <c:pt idx="1945">
                  <c:v>103.14</c:v>
                </c:pt>
                <c:pt idx="1946">
                  <c:v>103.38</c:v>
                </c:pt>
                <c:pt idx="1947">
                  <c:v>105.58</c:v>
                </c:pt>
                <c:pt idx="1948">
                  <c:v>105.7</c:v>
                </c:pt>
                <c:pt idx="1949">
                  <c:v>105.08499999999999</c:v>
                </c:pt>
                <c:pt idx="1950">
                  <c:v>105.52</c:v>
                </c:pt>
                <c:pt idx="1951">
                  <c:v>102.715</c:v>
                </c:pt>
                <c:pt idx="1952">
                  <c:v>100.32</c:v>
                </c:pt>
                <c:pt idx="1953">
                  <c:v>99.74</c:v>
                </c:pt>
                <c:pt idx="1954">
                  <c:v>101.575</c:v>
                </c:pt>
                <c:pt idx="1955">
                  <c:v>100.49</c:v>
                </c:pt>
                <c:pt idx="1956">
                  <c:v>102.94</c:v>
                </c:pt>
                <c:pt idx="1957">
                  <c:v>102.455</c:v>
                </c:pt>
                <c:pt idx="1958">
                  <c:v>103.29</c:v>
                </c:pt>
                <c:pt idx="1959">
                  <c:v>104.005</c:v>
                </c:pt>
                <c:pt idx="1960">
                  <c:v>106.205</c:v>
                </c:pt>
                <c:pt idx="1961">
                  <c:v>105.65</c:v>
                </c:pt>
                <c:pt idx="1962">
                  <c:v>107.315</c:v>
                </c:pt>
                <c:pt idx="1963">
                  <c:v>108.015</c:v>
                </c:pt>
                <c:pt idx="1964">
                  <c:v>107.92</c:v>
                </c:pt>
                <c:pt idx="1965">
                  <c:v>108.47</c:v>
                </c:pt>
                <c:pt idx="1966">
                  <c:v>108.265</c:v>
                </c:pt>
                <c:pt idx="1967">
                  <c:v>108.995</c:v>
                </c:pt>
                <c:pt idx="1968">
                  <c:v>109.465</c:v>
                </c:pt>
                <c:pt idx="1969">
                  <c:v>109.44499999999999</c:v>
                </c:pt>
                <c:pt idx="1970">
                  <c:v>109.77500000000001</c:v>
                </c:pt>
                <c:pt idx="1971">
                  <c:v>109.69</c:v>
                </c:pt>
                <c:pt idx="1972">
                  <c:v>109.51</c:v>
                </c:pt>
                <c:pt idx="1973">
                  <c:v>109.11499999999999</c:v>
                </c:pt>
                <c:pt idx="1974">
                  <c:v>109.395</c:v>
                </c:pt>
                <c:pt idx="1975">
                  <c:v>108.31</c:v>
                </c:pt>
                <c:pt idx="1976">
                  <c:v>108.34</c:v>
                </c:pt>
                <c:pt idx="1977">
                  <c:v>107.88</c:v>
                </c:pt>
                <c:pt idx="1978">
                  <c:v>108.405</c:v>
                </c:pt>
                <c:pt idx="1979">
                  <c:v>107.63</c:v>
                </c:pt>
                <c:pt idx="1980">
                  <c:v>107.825</c:v>
                </c:pt>
                <c:pt idx="1981">
                  <c:v>110.175</c:v>
                </c:pt>
                <c:pt idx="1982">
                  <c:v>109.74</c:v>
                </c:pt>
                <c:pt idx="1983">
                  <c:v>110.015</c:v>
                </c:pt>
                <c:pt idx="1984">
                  <c:v>108.89</c:v>
                </c:pt>
                <c:pt idx="1985">
                  <c:v>108.46</c:v>
                </c:pt>
                <c:pt idx="1986">
                  <c:v>107.5</c:v>
                </c:pt>
                <c:pt idx="1987">
                  <c:v>108.55</c:v>
                </c:pt>
                <c:pt idx="1988">
                  <c:v>109.17</c:v>
                </c:pt>
                <c:pt idx="1989">
                  <c:v>110.655</c:v>
                </c:pt>
                <c:pt idx="1990">
                  <c:v>110.655</c:v>
                </c:pt>
                <c:pt idx="1991">
                  <c:v>111.85</c:v>
                </c:pt>
                <c:pt idx="1992">
                  <c:v>112.1</c:v>
                </c:pt>
                <c:pt idx="1993">
                  <c:v>111.465</c:v>
                </c:pt>
                <c:pt idx="1994">
                  <c:v>111.065</c:v>
                </c:pt>
                <c:pt idx="1995">
                  <c:v>110.68</c:v>
                </c:pt>
                <c:pt idx="1996">
                  <c:v>110.545</c:v>
                </c:pt>
                <c:pt idx="1997">
                  <c:v>111.485</c:v>
                </c:pt>
                <c:pt idx="1998">
                  <c:v>115.16500000000001</c:v>
                </c:pt>
                <c:pt idx="1999">
                  <c:v>116.065</c:v>
                </c:pt>
                <c:pt idx="2000">
                  <c:v>116.69499999999999</c:v>
                </c:pt>
                <c:pt idx="2001">
                  <c:v>115.375</c:v>
                </c:pt>
                <c:pt idx="2002">
                  <c:v>114.605</c:v>
                </c:pt>
                <c:pt idx="2003">
                  <c:v>115.57</c:v>
                </c:pt>
                <c:pt idx="2004">
                  <c:v>115.72499999999999</c:v>
                </c:pt>
                <c:pt idx="2005">
                  <c:v>115.57</c:v>
                </c:pt>
                <c:pt idx="2006">
                  <c:v>117.12</c:v>
                </c:pt>
                <c:pt idx="2007">
                  <c:v>115.43</c:v>
                </c:pt>
                <c:pt idx="2008">
                  <c:v>112.14</c:v>
                </c:pt>
                <c:pt idx="2009">
                  <c:v>112.45</c:v>
                </c:pt>
                <c:pt idx="2010">
                  <c:v>113.045</c:v>
                </c:pt>
                <c:pt idx="2011">
                  <c:v>113.04</c:v>
                </c:pt>
                <c:pt idx="2012">
                  <c:v>111.76</c:v>
                </c:pt>
                <c:pt idx="2013">
                  <c:v>110.105</c:v>
                </c:pt>
                <c:pt idx="2014">
                  <c:v>109.97499999999999</c:v>
                </c:pt>
                <c:pt idx="2015">
                  <c:v>110.86499999999999</c:v>
                </c:pt>
                <c:pt idx="2016">
                  <c:v>110.11</c:v>
                </c:pt>
                <c:pt idx="2017">
                  <c:v>108.645</c:v>
                </c:pt>
                <c:pt idx="2018">
                  <c:v>107.79</c:v>
                </c:pt>
                <c:pt idx="2019">
                  <c:v>109.61499999999999</c:v>
                </c:pt>
                <c:pt idx="2020">
                  <c:v>108.88</c:v>
                </c:pt>
                <c:pt idx="2021">
                  <c:v>109.245</c:v>
                </c:pt>
                <c:pt idx="2022">
                  <c:v>108.08</c:v>
                </c:pt>
                <c:pt idx="2023">
                  <c:v>107.44499999999999</c:v>
                </c:pt>
                <c:pt idx="2024">
                  <c:v>109.155</c:v>
                </c:pt>
                <c:pt idx="2025">
                  <c:v>109.38</c:v>
                </c:pt>
                <c:pt idx="2026">
                  <c:v>109.5</c:v>
                </c:pt>
                <c:pt idx="2027">
                  <c:v>109.91</c:v>
                </c:pt>
                <c:pt idx="2028">
                  <c:v>110.73</c:v>
                </c:pt>
                <c:pt idx="2029">
                  <c:v>109.075</c:v>
                </c:pt>
                <c:pt idx="2030">
                  <c:v>111.52</c:v>
                </c:pt>
                <c:pt idx="2031">
                  <c:v>110.65</c:v>
                </c:pt>
                <c:pt idx="2032">
                  <c:v>110.11</c:v>
                </c:pt>
                <c:pt idx="2033">
                  <c:v>110.17</c:v>
                </c:pt>
                <c:pt idx="2034">
                  <c:v>110.72499999999999</c:v>
                </c:pt>
                <c:pt idx="2035">
                  <c:v>109.49</c:v>
                </c:pt>
                <c:pt idx="2036">
                  <c:v>109.51</c:v>
                </c:pt>
                <c:pt idx="2037">
                  <c:v>109.49</c:v>
                </c:pt>
                <c:pt idx="2038">
                  <c:v>109.09</c:v>
                </c:pt>
                <c:pt idx="2039">
                  <c:v>107.75</c:v>
                </c:pt>
                <c:pt idx="2040">
                  <c:v>106.66</c:v>
                </c:pt>
                <c:pt idx="2041">
                  <c:v>105.83</c:v>
                </c:pt>
                <c:pt idx="2042">
                  <c:v>107.89</c:v>
                </c:pt>
                <c:pt idx="2043">
                  <c:v>108.05</c:v>
                </c:pt>
                <c:pt idx="2044">
                  <c:v>108.41</c:v>
                </c:pt>
                <c:pt idx="2045">
                  <c:v>107.465</c:v>
                </c:pt>
                <c:pt idx="2046">
                  <c:v>105.75</c:v>
                </c:pt>
                <c:pt idx="2047">
                  <c:v>105.02</c:v>
                </c:pt>
                <c:pt idx="2048">
                  <c:v>105.16500000000001</c:v>
                </c:pt>
                <c:pt idx="2049">
                  <c:v>105.505</c:v>
                </c:pt>
                <c:pt idx="2050">
                  <c:v>103.185</c:v>
                </c:pt>
                <c:pt idx="2051">
                  <c:v>104.25</c:v>
                </c:pt>
                <c:pt idx="2052">
                  <c:v>105.61</c:v>
                </c:pt>
                <c:pt idx="2053">
                  <c:v>106.21</c:v>
                </c:pt>
                <c:pt idx="2054">
                  <c:v>106.895</c:v>
                </c:pt>
                <c:pt idx="2055">
                  <c:v>108.285</c:v>
                </c:pt>
                <c:pt idx="2056">
                  <c:v>108.22499999999999</c:v>
                </c:pt>
                <c:pt idx="2057">
                  <c:v>108.63500000000001</c:v>
                </c:pt>
                <c:pt idx="2058">
                  <c:v>108.245</c:v>
                </c:pt>
                <c:pt idx="2059">
                  <c:v>108.36</c:v>
                </c:pt>
                <c:pt idx="2060">
                  <c:v>109.875</c:v>
                </c:pt>
                <c:pt idx="2061">
                  <c:v>111.435</c:v>
                </c:pt>
                <c:pt idx="2062">
                  <c:v>111.08</c:v>
                </c:pt>
                <c:pt idx="2063">
                  <c:v>112.105</c:v>
                </c:pt>
                <c:pt idx="2064">
                  <c:v>111.31</c:v>
                </c:pt>
                <c:pt idx="2065">
                  <c:v>111.27500000000001</c:v>
                </c:pt>
                <c:pt idx="2066">
                  <c:v>110.86499999999999</c:v>
                </c:pt>
                <c:pt idx="2067">
                  <c:v>111.62</c:v>
                </c:pt>
                <c:pt idx="2068">
                  <c:v>113.16500000000001</c:v>
                </c:pt>
                <c:pt idx="2069">
                  <c:v>113.37</c:v>
                </c:pt>
                <c:pt idx="2070">
                  <c:v>112.19</c:v>
                </c:pt>
                <c:pt idx="2071">
                  <c:v>111.76</c:v>
                </c:pt>
                <c:pt idx="2072">
                  <c:v>109.95</c:v>
                </c:pt>
                <c:pt idx="2073">
                  <c:v>108.955</c:v>
                </c:pt>
                <c:pt idx="2074">
                  <c:v>109.41500000000001</c:v>
                </c:pt>
                <c:pt idx="2075">
                  <c:v>109</c:v>
                </c:pt>
                <c:pt idx="2076">
                  <c:v>108.16500000000001</c:v>
                </c:pt>
                <c:pt idx="2077">
                  <c:v>110.295</c:v>
                </c:pt>
                <c:pt idx="2078">
                  <c:v>108.925</c:v>
                </c:pt>
                <c:pt idx="2079">
                  <c:v>109.88</c:v>
                </c:pt>
                <c:pt idx="2080">
                  <c:v>111.06</c:v>
                </c:pt>
                <c:pt idx="2081">
                  <c:v>112.235</c:v>
                </c:pt>
                <c:pt idx="2082">
                  <c:v>111.66</c:v>
                </c:pt>
                <c:pt idx="2083">
                  <c:v>111.4</c:v>
                </c:pt>
                <c:pt idx="2084">
                  <c:v>112.43</c:v>
                </c:pt>
                <c:pt idx="2085">
                  <c:v>110.48</c:v>
                </c:pt>
                <c:pt idx="2086">
                  <c:v>110.28</c:v>
                </c:pt>
                <c:pt idx="2087">
                  <c:v>108.02</c:v>
                </c:pt>
                <c:pt idx="2088">
                  <c:v>106.605</c:v>
                </c:pt>
                <c:pt idx="2089">
                  <c:v>106.57</c:v>
                </c:pt>
                <c:pt idx="2090">
                  <c:v>106.935</c:v>
                </c:pt>
                <c:pt idx="2091">
                  <c:v>107.355</c:v>
                </c:pt>
                <c:pt idx="2092">
                  <c:v>107.33</c:v>
                </c:pt>
                <c:pt idx="2093">
                  <c:v>106.55</c:v>
                </c:pt>
                <c:pt idx="2094">
                  <c:v>108.355</c:v>
                </c:pt>
                <c:pt idx="2095">
                  <c:v>107.39</c:v>
                </c:pt>
                <c:pt idx="2096">
                  <c:v>108.245</c:v>
                </c:pt>
                <c:pt idx="2097">
                  <c:v>107.575</c:v>
                </c:pt>
                <c:pt idx="2098">
                  <c:v>108.52500000000001</c:v>
                </c:pt>
                <c:pt idx="2099">
                  <c:v>108.63</c:v>
                </c:pt>
                <c:pt idx="2100">
                  <c:v>109.72</c:v>
                </c:pt>
                <c:pt idx="2101">
                  <c:v>110.2</c:v>
                </c:pt>
                <c:pt idx="2102">
                  <c:v>110.11499999999999</c:v>
                </c:pt>
                <c:pt idx="2103">
                  <c:v>109.39</c:v>
                </c:pt>
                <c:pt idx="2104">
                  <c:v>108.69</c:v>
                </c:pt>
                <c:pt idx="2105">
                  <c:v>108.595</c:v>
                </c:pt>
                <c:pt idx="2106">
                  <c:v>108.91500000000001</c:v>
                </c:pt>
                <c:pt idx="2107">
                  <c:v>109.675</c:v>
                </c:pt>
                <c:pt idx="2108">
                  <c:v>108.175</c:v>
                </c:pt>
                <c:pt idx="2109">
                  <c:v>106.82</c:v>
                </c:pt>
                <c:pt idx="2110">
                  <c:v>107.285</c:v>
                </c:pt>
                <c:pt idx="2111">
                  <c:v>107.02</c:v>
                </c:pt>
                <c:pt idx="2112">
                  <c:v>108.09</c:v>
                </c:pt>
                <c:pt idx="2113">
                  <c:v>109.235</c:v>
                </c:pt>
                <c:pt idx="2114">
                  <c:v>110.235</c:v>
                </c:pt>
                <c:pt idx="2115">
                  <c:v>109.405</c:v>
                </c:pt>
                <c:pt idx="2116">
                  <c:v>108.9</c:v>
                </c:pt>
                <c:pt idx="2117">
                  <c:v>108.88500000000001</c:v>
                </c:pt>
                <c:pt idx="2118">
                  <c:v>108.595</c:v>
                </c:pt>
                <c:pt idx="2119">
                  <c:v>108.995</c:v>
                </c:pt>
                <c:pt idx="2120">
                  <c:v>109.97499999999999</c:v>
                </c:pt>
                <c:pt idx="2121">
                  <c:v>110.13500000000001</c:v>
                </c:pt>
                <c:pt idx="2122">
                  <c:v>109.38</c:v>
                </c:pt>
                <c:pt idx="2123">
                  <c:v>108.88</c:v>
                </c:pt>
                <c:pt idx="2124">
                  <c:v>109.62</c:v>
                </c:pt>
                <c:pt idx="2125">
                  <c:v>109.1</c:v>
                </c:pt>
                <c:pt idx="2126">
                  <c:v>109.4</c:v>
                </c:pt>
                <c:pt idx="2127">
                  <c:v>108.52500000000001</c:v>
                </c:pt>
                <c:pt idx="2128">
                  <c:v>108.825</c:v>
                </c:pt>
                <c:pt idx="2129">
                  <c:v>111.30500000000001</c:v>
                </c:pt>
                <c:pt idx="2130">
                  <c:v>109.19</c:v>
                </c:pt>
                <c:pt idx="2131">
                  <c:v>108.505</c:v>
                </c:pt>
                <c:pt idx="2132">
                  <c:v>108.08499999999999</c:v>
                </c:pt>
                <c:pt idx="2133">
                  <c:v>109.19</c:v>
                </c:pt>
                <c:pt idx="2134">
                  <c:v>108.38500000000001</c:v>
                </c:pt>
                <c:pt idx="2135">
                  <c:v>108.495</c:v>
                </c:pt>
                <c:pt idx="2136">
                  <c:v>107.965</c:v>
                </c:pt>
                <c:pt idx="2137">
                  <c:v>107.11499999999999</c:v>
                </c:pt>
                <c:pt idx="2138">
                  <c:v>108.145</c:v>
                </c:pt>
                <c:pt idx="2139">
                  <c:v>107.14</c:v>
                </c:pt>
                <c:pt idx="2140">
                  <c:v>106.85</c:v>
                </c:pt>
                <c:pt idx="2141">
                  <c:v>106.05</c:v>
                </c:pt>
                <c:pt idx="2142">
                  <c:v>105.715</c:v>
                </c:pt>
                <c:pt idx="2143">
                  <c:v>107.285</c:v>
                </c:pt>
                <c:pt idx="2144">
                  <c:v>106.655</c:v>
                </c:pt>
                <c:pt idx="2145">
                  <c:v>107.02</c:v>
                </c:pt>
                <c:pt idx="2146">
                  <c:v>106.005</c:v>
                </c:pt>
                <c:pt idx="2147">
                  <c:v>106.595</c:v>
                </c:pt>
                <c:pt idx="2148">
                  <c:v>106.69499999999999</c:v>
                </c:pt>
                <c:pt idx="2149">
                  <c:v>106.02500000000001</c:v>
                </c:pt>
                <c:pt idx="2150">
                  <c:v>105.735</c:v>
                </c:pt>
                <c:pt idx="2151">
                  <c:v>103.22499999999999</c:v>
                </c:pt>
                <c:pt idx="2152">
                  <c:v>104.855</c:v>
                </c:pt>
                <c:pt idx="2153">
                  <c:v>106.59</c:v>
                </c:pt>
                <c:pt idx="2154">
                  <c:v>104.99</c:v>
                </c:pt>
                <c:pt idx="2155">
                  <c:v>105.845</c:v>
                </c:pt>
                <c:pt idx="2156">
                  <c:v>107.41500000000001</c:v>
                </c:pt>
                <c:pt idx="2157">
                  <c:v>107.005</c:v>
                </c:pt>
                <c:pt idx="2158">
                  <c:v>107.515</c:v>
                </c:pt>
                <c:pt idx="2159">
                  <c:v>107.7</c:v>
                </c:pt>
                <c:pt idx="2160">
                  <c:v>109.02500000000001</c:v>
                </c:pt>
                <c:pt idx="2161">
                  <c:v>109.855</c:v>
                </c:pt>
                <c:pt idx="2162">
                  <c:v>108.92</c:v>
                </c:pt>
                <c:pt idx="2163">
                  <c:v>108.47499999999999</c:v>
                </c:pt>
                <c:pt idx="2164">
                  <c:v>108.455</c:v>
                </c:pt>
                <c:pt idx="2165">
                  <c:v>109.785</c:v>
                </c:pt>
                <c:pt idx="2166">
                  <c:v>109.41</c:v>
                </c:pt>
                <c:pt idx="2167">
                  <c:v>109.28</c:v>
                </c:pt>
                <c:pt idx="2168">
                  <c:v>110</c:v>
                </c:pt>
                <c:pt idx="2169">
                  <c:v>108.47499999999999</c:v>
                </c:pt>
                <c:pt idx="2170">
                  <c:v>108.30500000000001</c:v>
                </c:pt>
                <c:pt idx="2171">
                  <c:v>109.645</c:v>
                </c:pt>
                <c:pt idx="2172">
                  <c:v>108.45</c:v>
                </c:pt>
                <c:pt idx="2173">
                  <c:v>108.28</c:v>
                </c:pt>
                <c:pt idx="2174">
                  <c:v>108.375</c:v>
                </c:pt>
                <c:pt idx="2175">
                  <c:v>108.28</c:v>
                </c:pt>
                <c:pt idx="2176">
                  <c:v>108.11499999999999</c:v>
                </c:pt>
                <c:pt idx="2177">
                  <c:v>108.88500000000001</c:v>
                </c:pt>
                <c:pt idx="2178">
                  <c:v>109.86</c:v>
                </c:pt>
                <c:pt idx="2179">
                  <c:v>109.81</c:v>
                </c:pt>
                <c:pt idx="2180">
                  <c:v>111.24</c:v>
                </c:pt>
                <c:pt idx="2181">
                  <c:v>110.66</c:v>
                </c:pt>
                <c:pt idx="2182">
                  <c:v>110.36</c:v>
                </c:pt>
                <c:pt idx="2183">
                  <c:v>111.21</c:v>
                </c:pt>
                <c:pt idx="2184">
                  <c:v>111.3</c:v>
                </c:pt>
                <c:pt idx="2185">
                  <c:v>110.76</c:v>
                </c:pt>
                <c:pt idx="2186">
                  <c:v>110.095</c:v>
                </c:pt>
                <c:pt idx="2187">
                  <c:v>109.405</c:v>
                </c:pt>
                <c:pt idx="2188">
                  <c:v>110.15</c:v>
                </c:pt>
                <c:pt idx="2189">
                  <c:v>109.095</c:v>
                </c:pt>
                <c:pt idx="2190">
                  <c:v>109.09</c:v>
                </c:pt>
                <c:pt idx="2191">
                  <c:v>108.785</c:v>
                </c:pt>
                <c:pt idx="2192">
                  <c:v>109.185</c:v>
                </c:pt>
                <c:pt idx="2193">
                  <c:v>108.33499999999999</c:v>
                </c:pt>
                <c:pt idx="2194">
                  <c:v>108.81</c:v>
                </c:pt>
                <c:pt idx="2195">
                  <c:v>110.255</c:v>
                </c:pt>
                <c:pt idx="2196">
                  <c:v>109.075</c:v>
                </c:pt>
                <c:pt idx="2197">
                  <c:v>109.77</c:v>
                </c:pt>
                <c:pt idx="2198">
                  <c:v>112.16</c:v>
                </c:pt>
                <c:pt idx="2199">
                  <c:v>112.845</c:v>
                </c:pt>
                <c:pt idx="2200">
                  <c:v>113.25</c:v>
                </c:pt>
                <c:pt idx="2201">
                  <c:v>113.935</c:v>
                </c:pt>
                <c:pt idx="2202">
                  <c:v>114.26</c:v>
                </c:pt>
                <c:pt idx="2203">
                  <c:v>115.315</c:v>
                </c:pt>
                <c:pt idx="2204">
                  <c:v>114.52</c:v>
                </c:pt>
                <c:pt idx="2205">
                  <c:v>113.13500000000001</c:v>
                </c:pt>
                <c:pt idx="2206">
                  <c:v>113.74</c:v>
                </c:pt>
                <c:pt idx="2207">
                  <c:v>112.755</c:v>
                </c:pt>
                <c:pt idx="2208">
                  <c:v>112.41</c:v>
                </c:pt>
                <c:pt idx="2209">
                  <c:v>112.08499999999999</c:v>
                </c:pt>
                <c:pt idx="2210">
                  <c:v>111.02</c:v>
                </c:pt>
                <c:pt idx="2211">
                  <c:v>110.46</c:v>
                </c:pt>
                <c:pt idx="2212">
                  <c:v>109.925</c:v>
                </c:pt>
                <c:pt idx="2213">
                  <c:v>109.04</c:v>
                </c:pt>
                <c:pt idx="2214">
                  <c:v>109.035</c:v>
                </c:pt>
                <c:pt idx="2215">
                  <c:v>108.94</c:v>
                </c:pt>
                <c:pt idx="2216">
                  <c:v>107.71</c:v>
                </c:pt>
                <c:pt idx="2217">
                  <c:v>107.065</c:v>
                </c:pt>
                <c:pt idx="2218">
                  <c:v>105.88500000000001</c:v>
                </c:pt>
                <c:pt idx="2219">
                  <c:v>105.3</c:v>
                </c:pt>
                <c:pt idx="2220">
                  <c:v>104.69</c:v>
                </c:pt>
                <c:pt idx="2221">
                  <c:v>103.105</c:v>
                </c:pt>
                <c:pt idx="2222">
                  <c:v>105.41500000000001</c:v>
                </c:pt>
                <c:pt idx="2223">
                  <c:v>105.91500000000001</c:v>
                </c:pt>
                <c:pt idx="2224">
                  <c:v>106.34</c:v>
                </c:pt>
                <c:pt idx="2225">
                  <c:v>105.25</c:v>
                </c:pt>
                <c:pt idx="2226">
                  <c:v>106.08499999999999</c:v>
                </c:pt>
                <c:pt idx="2227">
                  <c:v>106.75</c:v>
                </c:pt>
                <c:pt idx="2228">
                  <c:v>105.88</c:v>
                </c:pt>
                <c:pt idx="2229">
                  <c:v>106.52</c:v>
                </c:pt>
                <c:pt idx="2230">
                  <c:v>106.24</c:v>
                </c:pt>
                <c:pt idx="2231">
                  <c:v>106.54</c:v>
                </c:pt>
                <c:pt idx="2232">
                  <c:v>106.1</c:v>
                </c:pt>
                <c:pt idx="2233">
                  <c:v>104.425</c:v>
                </c:pt>
                <c:pt idx="2234">
                  <c:v>103.04</c:v>
                </c:pt>
                <c:pt idx="2235">
                  <c:v>103.52</c:v>
                </c:pt>
                <c:pt idx="2236">
                  <c:v>102.795</c:v>
                </c:pt>
                <c:pt idx="2237">
                  <c:v>103.565</c:v>
                </c:pt>
                <c:pt idx="2238">
                  <c:v>103.46</c:v>
                </c:pt>
                <c:pt idx="2239">
                  <c:v>103.315</c:v>
                </c:pt>
                <c:pt idx="2240">
                  <c:v>103.535</c:v>
                </c:pt>
                <c:pt idx="2241">
                  <c:v>101.72499999999999</c:v>
                </c:pt>
                <c:pt idx="2242">
                  <c:v>101.855</c:v>
                </c:pt>
                <c:pt idx="2243">
                  <c:v>100.44499999999999</c:v>
                </c:pt>
                <c:pt idx="2244">
                  <c:v>100.77500000000001</c:v>
                </c:pt>
                <c:pt idx="2245">
                  <c:v>98.614999999999995</c:v>
                </c:pt>
                <c:pt idx="2246">
                  <c:v>99.69</c:v>
                </c:pt>
                <c:pt idx="2247">
                  <c:v>100.16500000000001</c:v>
                </c:pt>
                <c:pt idx="2248">
                  <c:v>100.63</c:v>
                </c:pt>
                <c:pt idx="2249">
                  <c:v>100.63500000000001</c:v>
                </c:pt>
                <c:pt idx="2250">
                  <c:v>101.22</c:v>
                </c:pt>
                <c:pt idx="2251">
                  <c:v>100.83499999999999</c:v>
                </c:pt>
                <c:pt idx="2252">
                  <c:v>101.01</c:v>
                </c:pt>
                <c:pt idx="2253">
                  <c:v>101.315</c:v>
                </c:pt>
                <c:pt idx="2254">
                  <c:v>101.43</c:v>
                </c:pt>
                <c:pt idx="2255">
                  <c:v>100.145</c:v>
                </c:pt>
                <c:pt idx="2256">
                  <c:v>100.925</c:v>
                </c:pt>
                <c:pt idx="2257">
                  <c:v>101.19499999999999</c:v>
                </c:pt>
                <c:pt idx="2258">
                  <c:v>99.605000000000004</c:v>
                </c:pt>
                <c:pt idx="2259">
                  <c:v>98.38</c:v>
                </c:pt>
                <c:pt idx="2260">
                  <c:v>98.43</c:v>
                </c:pt>
                <c:pt idx="2261">
                  <c:v>96.45</c:v>
                </c:pt>
                <c:pt idx="2262">
                  <c:v>96.435000000000002</c:v>
                </c:pt>
                <c:pt idx="2263">
                  <c:v>96.29</c:v>
                </c:pt>
                <c:pt idx="2264">
                  <c:v>96.36</c:v>
                </c:pt>
                <c:pt idx="2265">
                  <c:v>97.495000000000005</c:v>
                </c:pt>
                <c:pt idx="2266">
                  <c:v>97.73</c:v>
                </c:pt>
                <c:pt idx="2267">
                  <c:v>96.745000000000005</c:v>
                </c:pt>
                <c:pt idx="2268">
                  <c:v>96.644999999999996</c:v>
                </c:pt>
                <c:pt idx="2269">
                  <c:v>95.314999999999998</c:v>
                </c:pt>
                <c:pt idx="2270">
                  <c:v>95.064999999999998</c:v>
                </c:pt>
                <c:pt idx="2271">
                  <c:v>94.584999999999994</c:v>
                </c:pt>
                <c:pt idx="2272">
                  <c:v>95.465000000000003</c:v>
                </c:pt>
                <c:pt idx="2273">
                  <c:v>95.25</c:v>
                </c:pt>
                <c:pt idx="2274">
                  <c:v>95.8</c:v>
                </c:pt>
                <c:pt idx="2275">
                  <c:v>94.8</c:v>
                </c:pt>
                <c:pt idx="2276">
                  <c:v>94.605000000000004</c:v>
                </c:pt>
                <c:pt idx="2277">
                  <c:v>91.165000000000006</c:v>
                </c:pt>
                <c:pt idx="2278">
                  <c:v>90.63</c:v>
                </c:pt>
                <c:pt idx="2279">
                  <c:v>90.63</c:v>
                </c:pt>
                <c:pt idx="2280">
                  <c:v>90.64</c:v>
                </c:pt>
                <c:pt idx="2281">
                  <c:v>90.27</c:v>
                </c:pt>
                <c:pt idx="2282">
                  <c:v>90.5</c:v>
                </c:pt>
                <c:pt idx="2283">
                  <c:v>88.805000000000007</c:v>
                </c:pt>
                <c:pt idx="2284">
                  <c:v>87.834999999999994</c:v>
                </c:pt>
                <c:pt idx="2285">
                  <c:v>86.465000000000003</c:v>
                </c:pt>
                <c:pt idx="2286">
                  <c:v>84.234999999999999</c:v>
                </c:pt>
                <c:pt idx="2287">
                  <c:v>83.415000000000006</c:v>
                </c:pt>
                <c:pt idx="2288">
                  <c:v>85.084999999999994</c:v>
                </c:pt>
                <c:pt idx="2289">
                  <c:v>84.465000000000003</c:v>
                </c:pt>
                <c:pt idx="2290">
                  <c:v>85.36</c:v>
                </c:pt>
                <c:pt idx="2291">
                  <c:v>86.534999999999997</c:v>
                </c:pt>
                <c:pt idx="2292">
                  <c:v>85.954999999999998</c:v>
                </c:pt>
                <c:pt idx="2293">
                  <c:v>85.93</c:v>
                </c:pt>
                <c:pt idx="2294">
                  <c:v>85.245000000000005</c:v>
                </c:pt>
                <c:pt idx="2295">
                  <c:v>85.69</c:v>
                </c:pt>
                <c:pt idx="2296">
                  <c:v>86.805000000000007</c:v>
                </c:pt>
                <c:pt idx="2297">
                  <c:v>85.71</c:v>
                </c:pt>
                <c:pt idx="2298">
                  <c:v>84.284999999999997</c:v>
                </c:pt>
                <c:pt idx="2299">
                  <c:v>84.834999999999994</c:v>
                </c:pt>
                <c:pt idx="2300">
                  <c:v>82.3</c:v>
                </c:pt>
                <c:pt idx="2301">
                  <c:v>83</c:v>
                </c:pt>
                <c:pt idx="2302">
                  <c:v>82.08</c:v>
                </c:pt>
                <c:pt idx="2303">
                  <c:v>83.224999999999994</c:v>
                </c:pt>
                <c:pt idx="2304">
                  <c:v>82.555000000000007</c:v>
                </c:pt>
                <c:pt idx="2305">
                  <c:v>80.239999999999995</c:v>
                </c:pt>
                <c:pt idx="2306">
                  <c:v>80.355000000000004</c:v>
                </c:pt>
                <c:pt idx="2307">
                  <c:v>77.8</c:v>
                </c:pt>
                <c:pt idx="2308">
                  <c:v>76.75</c:v>
                </c:pt>
                <c:pt idx="2309">
                  <c:v>76.954999999999998</c:v>
                </c:pt>
                <c:pt idx="2310">
                  <c:v>77.405000000000001</c:v>
                </c:pt>
                <c:pt idx="2311">
                  <c:v>77.325000000000003</c:v>
                </c:pt>
                <c:pt idx="2312">
                  <c:v>77.334999999999994</c:v>
                </c:pt>
                <c:pt idx="2313">
                  <c:v>78.984999999999999</c:v>
                </c:pt>
                <c:pt idx="2314">
                  <c:v>79.34</c:v>
                </c:pt>
                <c:pt idx="2315">
                  <c:v>77.55</c:v>
                </c:pt>
                <c:pt idx="2316">
                  <c:v>77.48</c:v>
                </c:pt>
                <c:pt idx="2317">
                  <c:v>70.69</c:v>
                </c:pt>
                <c:pt idx="2318">
                  <c:v>71.67</c:v>
                </c:pt>
                <c:pt idx="2319">
                  <c:v>70.944999999999993</c:v>
                </c:pt>
                <c:pt idx="2320">
                  <c:v>71.174999999999997</c:v>
                </c:pt>
                <c:pt idx="2321">
                  <c:v>70.174999999999997</c:v>
                </c:pt>
                <c:pt idx="2322">
                  <c:v>68.55</c:v>
                </c:pt>
                <c:pt idx="2323">
                  <c:v>67.965000000000003</c:v>
                </c:pt>
                <c:pt idx="2324">
                  <c:v>65.7</c:v>
                </c:pt>
                <c:pt idx="2325">
                  <c:v>66.099999999999994</c:v>
                </c:pt>
                <c:pt idx="2326">
                  <c:v>63.17</c:v>
                </c:pt>
                <c:pt idx="2327">
                  <c:v>63.625</c:v>
                </c:pt>
                <c:pt idx="2328">
                  <c:v>61.625</c:v>
                </c:pt>
                <c:pt idx="2329">
                  <c:v>61</c:v>
                </c:pt>
                <c:pt idx="2330">
                  <c:v>60.41</c:v>
                </c:pt>
                <c:pt idx="2331">
                  <c:v>59.954999999999998</c:v>
                </c:pt>
                <c:pt idx="2332">
                  <c:v>58.9</c:v>
                </c:pt>
                <c:pt idx="2333">
                  <c:v>59.19</c:v>
                </c:pt>
                <c:pt idx="2334">
                  <c:v>58.52</c:v>
                </c:pt>
                <c:pt idx="2335">
                  <c:v>58.994999999999997</c:v>
                </c:pt>
                <c:pt idx="2336">
                  <c:v>58.57</c:v>
                </c:pt>
                <c:pt idx="2337">
                  <c:v>57.68</c:v>
                </c:pt>
                <c:pt idx="2338">
                  <c:v>55.83</c:v>
                </c:pt>
                <c:pt idx="2339">
                  <c:v>54.975000000000001</c:v>
                </c:pt>
                <c:pt idx="2340">
                  <c:v>54.98</c:v>
                </c:pt>
                <c:pt idx="2341">
                  <c:v>51.3</c:v>
                </c:pt>
                <c:pt idx="2342">
                  <c:v>50.075000000000003</c:v>
                </c:pt>
                <c:pt idx="2343">
                  <c:v>49.07</c:v>
                </c:pt>
                <c:pt idx="2344">
                  <c:v>49.29</c:v>
                </c:pt>
                <c:pt idx="2345">
                  <c:v>47.655000000000001</c:v>
                </c:pt>
                <c:pt idx="2346">
                  <c:v>46.805</c:v>
                </c:pt>
                <c:pt idx="2347">
                  <c:v>45.22</c:v>
                </c:pt>
                <c:pt idx="2348">
                  <c:v>45.73</c:v>
                </c:pt>
                <c:pt idx="2349">
                  <c:v>47.65</c:v>
                </c:pt>
                <c:pt idx="2350">
                  <c:v>47.225000000000001</c:v>
                </c:pt>
                <c:pt idx="2351">
                  <c:v>47.005000000000003</c:v>
                </c:pt>
                <c:pt idx="2352">
                  <c:v>46.865000000000002</c:v>
                </c:pt>
                <c:pt idx="2353">
                  <c:v>46.884999999999998</c:v>
                </c:pt>
                <c:pt idx="2354">
                  <c:v>46.6</c:v>
                </c:pt>
                <c:pt idx="2355">
                  <c:v>46.97</c:v>
                </c:pt>
                <c:pt idx="2356">
                  <c:v>46.3</c:v>
                </c:pt>
                <c:pt idx="2357">
                  <c:v>46.854999999999997</c:v>
                </c:pt>
                <c:pt idx="2358">
                  <c:v>47.64</c:v>
                </c:pt>
                <c:pt idx="2359">
                  <c:v>47.06</c:v>
                </c:pt>
                <c:pt idx="2360">
                  <c:v>47.854999999999997</c:v>
                </c:pt>
                <c:pt idx="2361">
                  <c:v>52.265000000000001</c:v>
                </c:pt>
                <c:pt idx="2362">
                  <c:v>54.81</c:v>
                </c:pt>
                <c:pt idx="2363">
                  <c:v>54.895000000000003</c:v>
                </c:pt>
                <c:pt idx="2364">
                  <c:v>55.99</c:v>
                </c:pt>
                <c:pt idx="2365">
                  <c:v>56.704999999999998</c:v>
                </c:pt>
                <c:pt idx="2366">
                  <c:v>57.16</c:v>
                </c:pt>
                <c:pt idx="2367">
                  <c:v>55.835000000000001</c:v>
                </c:pt>
                <c:pt idx="2368">
                  <c:v>54</c:v>
                </c:pt>
                <c:pt idx="2369">
                  <c:v>56.314999999999998</c:v>
                </c:pt>
                <c:pt idx="2370">
                  <c:v>60.104999999999997</c:v>
                </c:pt>
                <c:pt idx="2371">
                  <c:v>61.2</c:v>
                </c:pt>
                <c:pt idx="2372">
                  <c:v>60.465000000000003</c:v>
                </c:pt>
                <c:pt idx="2373">
                  <c:v>60.66</c:v>
                </c:pt>
                <c:pt idx="2374">
                  <c:v>58.59</c:v>
                </c:pt>
                <c:pt idx="2375">
                  <c:v>60.7</c:v>
                </c:pt>
                <c:pt idx="2376">
                  <c:v>59.865000000000002</c:v>
                </c:pt>
                <c:pt idx="2377">
                  <c:v>60.075000000000003</c:v>
                </c:pt>
                <c:pt idx="2378">
                  <c:v>59.645000000000003</c:v>
                </c:pt>
                <c:pt idx="2379">
                  <c:v>61.36</c:v>
                </c:pt>
                <c:pt idx="2380">
                  <c:v>61.99</c:v>
                </c:pt>
                <c:pt idx="2381">
                  <c:v>61.075000000000003</c:v>
                </c:pt>
                <c:pt idx="2382">
                  <c:v>61.38</c:v>
                </c:pt>
                <c:pt idx="2383">
                  <c:v>59.155000000000001</c:v>
                </c:pt>
                <c:pt idx="2384">
                  <c:v>60.314999999999998</c:v>
                </c:pt>
                <c:pt idx="2385">
                  <c:v>59.435000000000002</c:v>
                </c:pt>
                <c:pt idx="2386">
                  <c:v>58.465000000000003</c:v>
                </c:pt>
                <c:pt idx="2387">
                  <c:v>55.83</c:v>
                </c:pt>
                <c:pt idx="2388">
                  <c:v>56.505000000000003</c:v>
                </c:pt>
                <c:pt idx="2389">
                  <c:v>56.564999999999998</c:v>
                </c:pt>
                <c:pt idx="2390">
                  <c:v>54.405000000000001</c:v>
                </c:pt>
                <c:pt idx="2391">
                  <c:v>52.045000000000002</c:v>
                </c:pt>
                <c:pt idx="2392">
                  <c:v>51.64</c:v>
                </c:pt>
                <c:pt idx="2393">
                  <c:v>52.65</c:v>
                </c:pt>
                <c:pt idx="2394">
                  <c:v>52.935000000000002</c:v>
                </c:pt>
                <c:pt idx="2395">
                  <c:v>53.875</c:v>
                </c:pt>
                <c:pt idx="2396">
                  <c:v>53.87</c:v>
                </c:pt>
                <c:pt idx="2397">
                  <c:v>53.8</c:v>
                </c:pt>
                <c:pt idx="2398">
                  <c:v>54.255000000000003</c:v>
                </c:pt>
                <c:pt idx="2399">
                  <c:v>57.16</c:v>
                </c:pt>
                <c:pt idx="2400">
                  <c:v>56.625</c:v>
                </c:pt>
                <c:pt idx="2401">
                  <c:v>54.354999999999997</c:v>
                </c:pt>
                <c:pt idx="2402">
                  <c:v>53.984999999999999</c:v>
                </c:pt>
                <c:pt idx="2403">
                  <c:v>55.57</c:v>
                </c:pt>
                <c:pt idx="2404">
                  <c:v>54.18</c:v>
                </c:pt>
                <c:pt idx="2405">
                  <c:v>57.555</c:v>
                </c:pt>
                <c:pt idx="2406">
                  <c:v>56.435000000000002</c:v>
                </c:pt>
                <c:pt idx="2407">
                  <c:v>56.06</c:v>
                </c:pt>
                <c:pt idx="2408">
                  <c:v>57.045000000000002</c:v>
                </c:pt>
                <c:pt idx="2409">
                  <c:v>57.13</c:v>
                </c:pt>
                <c:pt idx="2410">
                  <c:v>57.54</c:v>
                </c:pt>
                <c:pt idx="2411">
                  <c:v>58.86</c:v>
                </c:pt>
                <c:pt idx="2412">
                  <c:v>60.46</c:v>
                </c:pt>
                <c:pt idx="2413">
                  <c:v>61.774999999999999</c:v>
                </c:pt>
                <c:pt idx="2414">
                  <c:v>61.16</c:v>
                </c:pt>
                <c:pt idx="2415">
                  <c:v>60.64</c:v>
                </c:pt>
                <c:pt idx="2416">
                  <c:v>60.755000000000003</c:v>
                </c:pt>
                <c:pt idx="2417">
                  <c:v>62.975000000000001</c:v>
                </c:pt>
                <c:pt idx="2418">
                  <c:v>62.865000000000002</c:v>
                </c:pt>
                <c:pt idx="2419">
                  <c:v>62.98</c:v>
                </c:pt>
                <c:pt idx="2420">
                  <c:v>62.8</c:v>
                </c:pt>
                <c:pt idx="2421">
                  <c:v>64.05</c:v>
                </c:pt>
                <c:pt idx="2422">
                  <c:v>64.42</c:v>
                </c:pt>
                <c:pt idx="2423">
                  <c:v>64.39</c:v>
                </c:pt>
                <c:pt idx="2424">
                  <c:v>66.114999999999995</c:v>
                </c:pt>
                <c:pt idx="2425">
                  <c:v>66.62</c:v>
                </c:pt>
                <c:pt idx="2426">
                  <c:v>64.84</c:v>
                </c:pt>
                <c:pt idx="2427">
                  <c:v>64.025000000000006</c:v>
                </c:pt>
                <c:pt idx="2428">
                  <c:v>62.954999999999998</c:v>
                </c:pt>
                <c:pt idx="2429">
                  <c:v>65.314999999999998</c:v>
                </c:pt>
                <c:pt idx="2430">
                  <c:v>66.650000000000006</c:v>
                </c:pt>
                <c:pt idx="2431">
                  <c:v>65.66</c:v>
                </c:pt>
                <c:pt idx="2432">
                  <c:v>65.17</c:v>
                </c:pt>
                <c:pt idx="2433">
                  <c:v>65.22</c:v>
                </c:pt>
                <c:pt idx="2434">
                  <c:v>63.524999999999999</c:v>
                </c:pt>
                <c:pt idx="2435">
                  <c:v>63.59</c:v>
                </c:pt>
                <c:pt idx="2436">
                  <c:v>65.650000000000006</c:v>
                </c:pt>
                <c:pt idx="2437">
                  <c:v>64.290000000000006</c:v>
                </c:pt>
                <c:pt idx="2438">
                  <c:v>62.055</c:v>
                </c:pt>
                <c:pt idx="2439">
                  <c:v>61.755000000000003</c:v>
                </c:pt>
                <c:pt idx="2440">
                  <c:v>60.725000000000001</c:v>
                </c:pt>
                <c:pt idx="2441">
                  <c:v>63.49</c:v>
                </c:pt>
                <c:pt idx="2442">
                  <c:v>62.89</c:v>
                </c:pt>
                <c:pt idx="2443">
                  <c:v>63.55</c:v>
                </c:pt>
                <c:pt idx="2444">
                  <c:v>62.524999999999999</c:v>
                </c:pt>
                <c:pt idx="2445">
                  <c:v>60.354999999999997</c:v>
                </c:pt>
                <c:pt idx="2446">
                  <c:v>60.18</c:v>
                </c:pt>
                <c:pt idx="2447">
                  <c:v>61.155000000000001</c:v>
                </c:pt>
                <c:pt idx="2448">
                  <c:v>63.33</c:v>
                </c:pt>
                <c:pt idx="2449">
                  <c:v>63.87</c:v>
                </c:pt>
                <c:pt idx="2450">
                  <c:v>63.475000000000001</c:v>
                </c:pt>
                <c:pt idx="2451">
                  <c:v>63.05</c:v>
                </c:pt>
                <c:pt idx="2452">
                  <c:v>61.59</c:v>
                </c:pt>
                <c:pt idx="2453">
                  <c:v>61.465000000000003</c:v>
                </c:pt>
                <c:pt idx="2454">
                  <c:v>61.35</c:v>
                </c:pt>
                <c:pt idx="2455">
                  <c:v>61.96</c:v>
                </c:pt>
                <c:pt idx="2456">
                  <c:v>60.47</c:v>
                </c:pt>
                <c:pt idx="2457">
                  <c:v>60.204999999999998</c:v>
                </c:pt>
                <c:pt idx="2458">
                  <c:v>61.674999999999997</c:v>
                </c:pt>
                <c:pt idx="2459">
                  <c:v>61.774999999999999</c:v>
                </c:pt>
                <c:pt idx="2460">
                  <c:v>60.594999999999999</c:v>
                </c:pt>
                <c:pt idx="2461">
                  <c:v>60.74</c:v>
                </c:pt>
                <c:pt idx="2462">
                  <c:v>59.825000000000003</c:v>
                </c:pt>
                <c:pt idx="2463">
                  <c:v>61.05</c:v>
                </c:pt>
                <c:pt idx="2464">
                  <c:v>61.67</c:v>
                </c:pt>
                <c:pt idx="2465">
                  <c:v>61.51</c:v>
                </c:pt>
                <c:pt idx="2466">
                  <c:v>59.104999999999997</c:v>
                </c:pt>
                <c:pt idx="2467">
                  <c:v>57.075000000000003</c:v>
                </c:pt>
                <c:pt idx="2468">
                  <c:v>54.73</c:v>
                </c:pt>
                <c:pt idx="2469">
                  <c:v>55.704999999999998</c:v>
                </c:pt>
                <c:pt idx="2470">
                  <c:v>58.024999999999999</c:v>
                </c:pt>
                <c:pt idx="2471">
                  <c:v>57.454999999999998</c:v>
                </c:pt>
                <c:pt idx="2472">
                  <c:v>57.56</c:v>
                </c:pt>
                <c:pt idx="2473">
                  <c:v>57.344999999999999</c:v>
                </c:pt>
                <c:pt idx="2474">
                  <c:v>57.59</c:v>
                </c:pt>
                <c:pt idx="2475">
                  <c:v>57.354999999999997</c:v>
                </c:pt>
                <c:pt idx="2476">
                  <c:v>56.475000000000001</c:v>
                </c:pt>
                <c:pt idx="2477">
                  <c:v>56.41</c:v>
                </c:pt>
                <c:pt idx="2478">
                  <c:v>56.05</c:v>
                </c:pt>
                <c:pt idx="2479">
                  <c:v>56.545000000000002</c:v>
                </c:pt>
                <c:pt idx="2480">
                  <c:v>55.965000000000003</c:v>
                </c:pt>
                <c:pt idx="2481">
                  <c:v>54.575000000000003</c:v>
                </c:pt>
                <c:pt idx="2482">
                  <c:v>54.13</c:v>
                </c:pt>
                <c:pt idx="2483">
                  <c:v>54.424999999999997</c:v>
                </c:pt>
                <c:pt idx="2484">
                  <c:v>54.38</c:v>
                </c:pt>
                <c:pt idx="2485">
                  <c:v>53.715000000000003</c:v>
                </c:pt>
                <c:pt idx="2486">
                  <c:v>52.53</c:v>
                </c:pt>
                <c:pt idx="2487">
                  <c:v>49.145000000000003</c:v>
                </c:pt>
                <c:pt idx="2488">
                  <c:v>48.86</c:v>
                </c:pt>
                <c:pt idx="2489">
                  <c:v>49.32</c:v>
                </c:pt>
                <c:pt idx="2490">
                  <c:v>47.83</c:v>
                </c:pt>
                <c:pt idx="2491">
                  <c:v>47.685000000000002</c:v>
                </c:pt>
                <c:pt idx="2492">
                  <c:v>48.475000000000001</c:v>
                </c:pt>
                <c:pt idx="2493">
                  <c:v>47.524999999999999</c:v>
                </c:pt>
                <c:pt idx="2494">
                  <c:v>48.24</c:v>
                </c:pt>
                <c:pt idx="2495">
                  <c:v>48.015000000000001</c:v>
                </c:pt>
                <c:pt idx="2496">
                  <c:v>47.79</c:v>
                </c:pt>
                <c:pt idx="2497">
                  <c:v>47.844999999999999</c:v>
                </c:pt>
                <c:pt idx="2498">
                  <c:v>47.274999999999999</c:v>
                </c:pt>
                <c:pt idx="2499">
                  <c:v>46.125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24032"/>
        <c:axId val="78934016"/>
      </c:lineChart>
      <c:dateAx>
        <c:axId val="78924032"/>
        <c:scaling>
          <c:orientation val="minMax"/>
          <c:max val="42235"/>
          <c:min val="38637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78934016"/>
        <c:crosses val="autoZero"/>
        <c:auto val="1"/>
        <c:lblOffset val="100"/>
        <c:baseTimeUnit val="days"/>
        <c:majorUnit val="6"/>
        <c:majorTimeUnit val="months"/>
      </c:dateAx>
      <c:valAx>
        <c:axId val="789340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2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892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06517935258098E-2"/>
          <c:y val="2.58444035012988E-2"/>
          <c:w val="0.82617694663167107"/>
          <c:h val="0.6643200525532077"/>
        </c:manualLayout>
      </c:layout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Urals ARA Cracking Netback Margin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numRef>
              <c:f>Sheet4!$A$2:$A$596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Sheet4!$B$2:$B$596</c:f>
              <c:numCache>
                <c:formatCode>[$$-C09]#,##0.00;\-[$$-C09]#,##0.00</c:formatCode>
                <c:ptCount val="595"/>
                <c:pt idx="0">
                  <c:v>1.6850000000000001</c:v>
                </c:pt>
                <c:pt idx="1">
                  <c:v>1.2749999999999999</c:v>
                </c:pt>
                <c:pt idx="2">
                  <c:v>-0.125</c:v>
                </c:pt>
                <c:pt idx="3">
                  <c:v>-0.125</c:v>
                </c:pt>
                <c:pt idx="4">
                  <c:v>0.54500000000000004</c:v>
                </c:pt>
                <c:pt idx="5">
                  <c:v>1.5249999999999999</c:v>
                </c:pt>
                <c:pt idx="6">
                  <c:v>2.2850000000000001</c:v>
                </c:pt>
                <c:pt idx="7">
                  <c:v>2.395</c:v>
                </c:pt>
                <c:pt idx="8">
                  <c:v>2</c:v>
                </c:pt>
                <c:pt idx="9">
                  <c:v>1.88</c:v>
                </c:pt>
                <c:pt idx="10">
                  <c:v>1.665</c:v>
                </c:pt>
                <c:pt idx="11">
                  <c:v>2.2000000000000002</c:v>
                </c:pt>
                <c:pt idx="12">
                  <c:v>2.38</c:v>
                </c:pt>
                <c:pt idx="13">
                  <c:v>2.085</c:v>
                </c:pt>
                <c:pt idx="14">
                  <c:v>1.9850000000000001</c:v>
                </c:pt>
                <c:pt idx="15">
                  <c:v>1.95</c:v>
                </c:pt>
                <c:pt idx="16">
                  <c:v>2.3650000000000002</c:v>
                </c:pt>
                <c:pt idx="17">
                  <c:v>2.19</c:v>
                </c:pt>
                <c:pt idx="18">
                  <c:v>2.19</c:v>
                </c:pt>
                <c:pt idx="19">
                  <c:v>2.09</c:v>
                </c:pt>
                <c:pt idx="20">
                  <c:v>1.9850000000000001</c:v>
                </c:pt>
                <c:pt idx="21">
                  <c:v>2.19</c:v>
                </c:pt>
                <c:pt idx="22">
                  <c:v>2.36</c:v>
                </c:pt>
                <c:pt idx="23">
                  <c:v>2.1150000000000002</c:v>
                </c:pt>
                <c:pt idx="24">
                  <c:v>1.75</c:v>
                </c:pt>
                <c:pt idx="25">
                  <c:v>1.83</c:v>
                </c:pt>
                <c:pt idx="26">
                  <c:v>1.635</c:v>
                </c:pt>
                <c:pt idx="27">
                  <c:v>2.1949999999999998</c:v>
                </c:pt>
                <c:pt idx="28">
                  <c:v>2.1349999999999998</c:v>
                </c:pt>
                <c:pt idx="29">
                  <c:v>2.15</c:v>
                </c:pt>
                <c:pt idx="30">
                  <c:v>2.4700000000000002</c:v>
                </c:pt>
                <c:pt idx="31">
                  <c:v>2.8450000000000002</c:v>
                </c:pt>
                <c:pt idx="32">
                  <c:v>2.56</c:v>
                </c:pt>
                <c:pt idx="33">
                  <c:v>1.845</c:v>
                </c:pt>
                <c:pt idx="34">
                  <c:v>2.1549999999999998</c:v>
                </c:pt>
                <c:pt idx="35">
                  <c:v>2.21</c:v>
                </c:pt>
                <c:pt idx="36">
                  <c:v>2.3050000000000002</c:v>
                </c:pt>
                <c:pt idx="37">
                  <c:v>2.8</c:v>
                </c:pt>
                <c:pt idx="38">
                  <c:v>2.8450000000000002</c:v>
                </c:pt>
                <c:pt idx="39">
                  <c:v>2.2400000000000002</c:v>
                </c:pt>
                <c:pt idx="40">
                  <c:v>2.0499999999999998</c:v>
                </c:pt>
                <c:pt idx="41">
                  <c:v>1.425</c:v>
                </c:pt>
                <c:pt idx="42">
                  <c:v>2.1749999999999998</c:v>
                </c:pt>
                <c:pt idx="43">
                  <c:v>1.4650000000000001</c:v>
                </c:pt>
                <c:pt idx="44">
                  <c:v>1.105</c:v>
                </c:pt>
                <c:pt idx="45">
                  <c:v>1.63</c:v>
                </c:pt>
                <c:pt idx="46">
                  <c:v>1.91</c:v>
                </c:pt>
                <c:pt idx="47">
                  <c:v>1.3</c:v>
                </c:pt>
                <c:pt idx="48">
                  <c:v>1.425</c:v>
                </c:pt>
                <c:pt idx="49">
                  <c:v>1.24</c:v>
                </c:pt>
                <c:pt idx="50">
                  <c:v>1.64</c:v>
                </c:pt>
                <c:pt idx="51">
                  <c:v>1.875</c:v>
                </c:pt>
                <c:pt idx="52">
                  <c:v>2.4550000000000001</c:v>
                </c:pt>
                <c:pt idx="53">
                  <c:v>2.21</c:v>
                </c:pt>
                <c:pt idx="54">
                  <c:v>2.7149999999999999</c:v>
                </c:pt>
                <c:pt idx="55">
                  <c:v>2.7650000000000001</c:v>
                </c:pt>
                <c:pt idx="56">
                  <c:v>2.54</c:v>
                </c:pt>
                <c:pt idx="57">
                  <c:v>2.4300000000000002</c:v>
                </c:pt>
                <c:pt idx="58">
                  <c:v>1.375</c:v>
                </c:pt>
                <c:pt idx="59">
                  <c:v>1.42</c:v>
                </c:pt>
                <c:pt idx="60">
                  <c:v>1.9350000000000001</c:v>
                </c:pt>
                <c:pt idx="61">
                  <c:v>1.7150000000000001</c:v>
                </c:pt>
                <c:pt idx="62">
                  <c:v>1.9350000000000001</c:v>
                </c:pt>
                <c:pt idx="63">
                  <c:v>1.7150000000000001</c:v>
                </c:pt>
                <c:pt idx="64">
                  <c:v>1.83</c:v>
                </c:pt>
                <c:pt idx="65">
                  <c:v>1.9650000000000001</c:v>
                </c:pt>
                <c:pt idx="66">
                  <c:v>2.1749999999999998</c:v>
                </c:pt>
                <c:pt idx="67">
                  <c:v>2.2850000000000001</c:v>
                </c:pt>
                <c:pt idx="68">
                  <c:v>1.1950000000000001</c:v>
                </c:pt>
                <c:pt idx="69">
                  <c:v>0.95499999999999996</c:v>
                </c:pt>
                <c:pt idx="70">
                  <c:v>1.1499999999999999</c:v>
                </c:pt>
                <c:pt idx="71">
                  <c:v>0.83499999999999996</c:v>
                </c:pt>
                <c:pt idx="72">
                  <c:v>0.56999999999999995</c:v>
                </c:pt>
                <c:pt idx="73">
                  <c:v>0.875</c:v>
                </c:pt>
                <c:pt idx="74">
                  <c:v>1.26</c:v>
                </c:pt>
                <c:pt idx="75">
                  <c:v>1.3149999999999999</c:v>
                </c:pt>
                <c:pt idx="76">
                  <c:v>0.96499999999999997</c:v>
                </c:pt>
                <c:pt idx="77">
                  <c:v>0.72499999999999998</c:v>
                </c:pt>
                <c:pt idx="78">
                  <c:v>1.25</c:v>
                </c:pt>
                <c:pt idx="79">
                  <c:v>1.405</c:v>
                </c:pt>
                <c:pt idx="80">
                  <c:v>1.895</c:v>
                </c:pt>
                <c:pt idx="81">
                  <c:v>1.875</c:v>
                </c:pt>
                <c:pt idx="82">
                  <c:v>1.84</c:v>
                </c:pt>
                <c:pt idx="83">
                  <c:v>1.84</c:v>
                </c:pt>
                <c:pt idx="84">
                  <c:v>0.72</c:v>
                </c:pt>
                <c:pt idx="85">
                  <c:v>0.88500000000000001</c:v>
                </c:pt>
                <c:pt idx="86">
                  <c:v>0.83499999999999996</c:v>
                </c:pt>
                <c:pt idx="87">
                  <c:v>1.4550000000000001</c:v>
                </c:pt>
                <c:pt idx="88">
                  <c:v>1.44</c:v>
                </c:pt>
                <c:pt idx="89">
                  <c:v>0.76500000000000001</c:v>
                </c:pt>
                <c:pt idx="90">
                  <c:v>0.08</c:v>
                </c:pt>
                <c:pt idx="91">
                  <c:v>0.19500000000000001</c:v>
                </c:pt>
                <c:pt idx="92">
                  <c:v>-0.20499999999999999</c:v>
                </c:pt>
                <c:pt idx="93">
                  <c:v>-0.35</c:v>
                </c:pt>
                <c:pt idx="94">
                  <c:v>0.155</c:v>
                </c:pt>
                <c:pt idx="95">
                  <c:v>0.185</c:v>
                </c:pt>
                <c:pt idx="96">
                  <c:v>0.52</c:v>
                </c:pt>
                <c:pt idx="97">
                  <c:v>0.63500000000000001</c:v>
                </c:pt>
                <c:pt idx="98">
                  <c:v>0.86499999999999999</c:v>
                </c:pt>
                <c:pt idx="99">
                  <c:v>0.92</c:v>
                </c:pt>
                <c:pt idx="100">
                  <c:v>0.68</c:v>
                </c:pt>
                <c:pt idx="101">
                  <c:v>0.97</c:v>
                </c:pt>
                <c:pt idx="102">
                  <c:v>0.46</c:v>
                </c:pt>
                <c:pt idx="103">
                  <c:v>0.30499999999999999</c:v>
                </c:pt>
                <c:pt idx="104">
                  <c:v>0.80500000000000005</c:v>
                </c:pt>
                <c:pt idx="105">
                  <c:v>0.81499999999999995</c:v>
                </c:pt>
                <c:pt idx="106">
                  <c:v>1.8149999999999999</c:v>
                </c:pt>
                <c:pt idx="107">
                  <c:v>2.4350000000000001</c:v>
                </c:pt>
                <c:pt idx="108">
                  <c:v>2.2450000000000001</c:v>
                </c:pt>
                <c:pt idx="109">
                  <c:v>1.23</c:v>
                </c:pt>
                <c:pt idx="110">
                  <c:v>1.29</c:v>
                </c:pt>
                <c:pt idx="111">
                  <c:v>1.07</c:v>
                </c:pt>
                <c:pt idx="112">
                  <c:v>-3.5000000000000003E-2</c:v>
                </c:pt>
                <c:pt idx="113">
                  <c:v>-0.33500000000000002</c:v>
                </c:pt>
                <c:pt idx="114">
                  <c:v>-0.105</c:v>
                </c:pt>
                <c:pt idx="115">
                  <c:v>0.27500000000000002</c:v>
                </c:pt>
                <c:pt idx="116">
                  <c:v>0.155</c:v>
                </c:pt>
                <c:pt idx="117">
                  <c:v>-0.6</c:v>
                </c:pt>
                <c:pt idx="118">
                  <c:v>-0.185</c:v>
                </c:pt>
                <c:pt idx="119">
                  <c:v>0.42</c:v>
                </c:pt>
                <c:pt idx="120">
                  <c:v>0.76</c:v>
                </c:pt>
                <c:pt idx="121">
                  <c:v>0.63500000000000001</c:v>
                </c:pt>
                <c:pt idx="122">
                  <c:v>1.0249999999999999</c:v>
                </c:pt>
                <c:pt idx="123">
                  <c:v>1.575</c:v>
                </c:pt>
                <c:pt idx="124">
                  <c:v>0.74</c:v>
                </c:pt>
                <c:pt idx="125">
                  <c:v>0.30499999999999999</c:v>
                </c:pt>
                <c:pt idx="126">
                  <c:v>0.375</c:v>
                </c:pt>
                <c:pt idx="127">
                  <c:v>0.95499999999999996</c:v>
                </c:pt>
                <c:pt idx="128">
                  <c:v>0.70499999999999996</c:v>
                </c:pt>
                <c:pt idx="129">
                  <c:v>8.5000000000000006E-2</c:v>
                </c:pt>
                <c:pt idx="130">
                  <c:v>0.39</c:v>
                </c:pt>
                <c:pt idx="131">
                  <c:v>0.76500000000000001</c:v>
                </c:pt>
                <c:pt idx="132">
                  <c:v>0.19500000000000001</c:v>
                </c:pt>
                <c:pt idx="133">
                  <c:v>-0.45500000000000002</c:v>
                </c:pt>
                <c:pt idx="134">
                  <c:v>-0.66500000000000004</c:v>
                </c:pt>
                <c:pt idx="135">
                  <c:v>-0.28499999999999998</c:v>
                </c:pt>
                <c:pt idx="136">
                  <c:v>0.48499999999999999</c:v>
                </c:pt>
                <c:pt idx="137">
                  <c:v>0.33</c:v>
                </c:pt>
                <c:pt idx="138">
                  <c:v>0.32</c:v>
                </c:pt>
                <c:pt idx="139">
                  <c:v>-0.36499999999999999</c:v>
                </c:pt>
                <c:pt idx="140">
                  <c:v>-0.23499999999999999</c:v>
                </c:pt>
                <c:pt idx="141">
                  <c:v>-0.745</c:v>
                </c:pt>
                <c:pt idx="142">
                  <c:v>-0.97499999999999998</c:v>
                </c:pt>
                <c:pt idx="143">
                  <c:v>-1.5</c:v>
                </c:pt>
                <c:pt idx="144">
                  <c:v>-0.22500000000000001</c:v>
                </c:pt>
                <c:pt idx="145">
                  <c:v>-0.35499999999999998</c:v>
                </c:pt>
                <c:pt idx="146">
                  <c:v>-0.48</c:v>
                </c:pt>
                <c:pt idx="147">
                  <c:v>-0.8</c:v>
                </c:pt>
                <c:pt idx="148">
                  <c:v>-1.175</c:v>
                </c:pt>
                <c:pt idx="149">
                  <c:v>-1.4350000000000001</c:v>
                </c:pt>
                <c:pt idx="150">
                  <c:v>-1.36</c:v>
                </c:pt>
                <c:pt idx="151">
                  <c:v>-1.3149999999999999</c:v>
                </c:pt>
                <c:pt idx="152">
                  <c:v>-1.07</c:v>
                </c:pt>
                <c:pt idx="153">
                  <c:v>-1.92</c:v>
                </c:pt>
                <c:pt idx="154">
                  <c:v>-2.4849999999999999</c:v>
                </c:pt>
                <c:pt idx="155">
                  <c:v>-2.19</c:v>
                </c:pt>
                <c:pt idx="156">
                  <c:v>-1.2549999999999999</c:v>
                </c:pt>
                <c:pt idx="157">
                  <c:v>-1.04</c:v>
                </c:pt>
                <c:pt idx="158">
                  <c:v>-0.245</c:v>
                </c:pt>
                <c:pt idx="159">
                  <c:v>-0.1</c:v>
                </c:pt>
                <c:pt idx="160">
                  <c:v>-0.45500000000000002</c:v>
                </c:pt>
                <c:pt idx="161">
                  <c:v>-0.78</c:v>
                </c:pt>
                <c:pt idx="162">
                  <c:v>-0.79</c:v>
                </c:pt>
                <c:pt idx="163">
                  <c:v>-0.92</c:v>
                </c:pt>
                <c:pt idx="164">
                  <c:v>-0.88</c:v>
                </c:pt>
                <c:pt idx="165">
                  <c:v>-0.56999999999999995</c:v>
                </c:pt>
                <c:pt idx="166">
                  <c:v>-1.22</c:v>
                </c:pt>
                <c:pt idx="167">
                  <c:v>-0.88500000000000001</c:v>
                </c:pt>
                <c:pt idx="168">
                  <c:v>-0.22</c:v>
                </c:pt>
                <c:pt idx="169">
                  <c:v>-0.22</c:v>
                </c:pt>
                <c:pt idx="170">
                  <c:v>-0.22</c:v>
                </c:pt>
                <c:pt idx="171">
                  <c:v>-0.19</c:v>
                </c:pt>
                <c:pt idx="172">
                  <c:v>0.32500000000000001</c:v>
                </c:pt>
                <c:pt idx="173">
                  <c:v>0.19</c:v>
                </c:pt>
                <c:pt idx="174">
                  <c:v>0.3</c:v>
                </c:pt>
                <c:pt idx="175">
                  <c:v>4.4999999999999998E-2</c:v>
                </c:pt>
                <c:pt idx="176">
                  <c:v>-0.22</c:v>
                </c:pt>
                <c:pt idx="177">
                  <c:v>-0.02</c:v>
                </c:pt>
                <c:pt idx="178">
                  <c:v>-0.39500000000000002</c:v>
                </c:pt>
                <c:pt idx="179">
                  <c:v>-0.23</c:v>
                </c:pt>
                <c:pt idx="180">
                  <c:v>-0.105</c:v>
                </c:pt>
                <c:pt idx="181">
                  <c:v>-0.54</c:v>
                </c:pt>
                <c:pt idx="182">
                  <c:v>-0.63500000000000001</c:v>
                </c:pt>
                <c:pt idx="183">
                  <c:v>0.20499999999999999</c:v>
                </c:pt>
                <c:pt idx="184">
                  <c:v>-0.41</c:v>
                </c:pt>
                <c:pt idx="185">
                  <c:v>-0.63</c:v>
                </c:pt>
                <c:pt idx="186">
                  <c:v>-1.2150000000000001</c:v>
                </c:pt>
                <c:pt idx="187">
                  <c:v>-1.66</c:v>
                </c:pt>
                <c:pt idx="188">
                  <c:v>-2.1</c:v>
                </c:pt>
                <c:pt idx="189">
                  <c:v>-1.81</c:v>
                </c:pt>
                <c:pt idx="190">
                  <c:v>-1.34</c:v>
                </c:pt>
                <c:pt idx="191">
                  <c:v>-0.88</c:v>
                </c:pt>
                <c:pt idx="192">
                  <c:v>-0.77</c:v>
                </c:pt>
                <c:pt idx="193">
                  <c:v>-0.36</c:v>
                </c:pt>
                <c:pt idx="194">
                  <c:v>-0.43</c:v>
                </c:pt>
                <c:pt idx="195">
                  <c:v>0.5</c:v>
                </c:pt>
                <c:pt idx="196">
                  <c:v>0.48</c:v>
                </c:pt>
                <c:pt idx="197">
                  <c:v>0.55000000000000004</c:v>
                </c:pt>
                <c:pt idx="198">
                  <c:v>0.83499999999999996</c:v>
                </c:pt>
                <c:pt idx="199">
                  <c:v>1.1850000000000001</c:v>
                </c:pt>
                <c:pt idx="200">
                  <c:v>1.2350000000000001</c:v>
                </c:pt>
                <c:pt idx="201">
                  <c:v>0.95</c:v>
                </c:pt>
                <c:pt idx="202">
                  <c:v>1.51</c:v>
                </c:pt>
                <c:pt idx="203">
                  <c:v>1.615</c:v>
                </c:pt>
                <c:pt idx="204">
                  <c:v>1.7250000000000001</c:v>
                </c:pt>
                <c:pt idx="205">
                  <c:v>1.96</c:v>
                </c:pt>
                <c:pt idx="206">
                  <c:v>2.105</c:v>
                </c:pt>
                <c:pt idx="207">
                  <c:v>1.8049999999999999</c:v>
                </c:pt>
                <c:pt idx="208">
                  <c:v>2.2149999999999999</c:v>
                </c:pt>
                <c:pt idx="209">
                  <c:v>2.19</c:v>
                </c:pt>
                <c:pt idx="210">
                  <c:v>2.2149999999999999</c:v>
                </c:pt>
                <c:pt idx="211">
                  <c:v>2.06</c:v>
                </c:pt>
                <c:pt idx="212">
                  <c:v>1.605</c:v>
                </c:pt>
                <c:pt idx="213">
                  <c:v>1.2549999999999999</c:v>
                </c:pt>
                <c:pt idx="214">
                  <c:v>1.095</c:v>
                </c:pt>
                <c:pt idx="215">
                  <c:v>0.95</c:v>
                </c:pt>
                <c:pt idx="216">
                  <c:v>-0.09</c:v>
                </c:pt>
                <c:pt idx="217">
                  <c:v>-0.04</c:v>
                </c:pt>
                <c:pt idx="218">
                  <c:v>0.105</c:v>
                </c:pt>
                <c:pt idx="219">
                  <c:v>-0.2</c:v>
                </c:pt>
                <c:pt idx="220">
                  <c:v>-0.63</c:v>
                </c:pt>
                <c:pt idx="221">
                  <c:v>-0.46</c:v>
                </c:pt>
                <c:pt idx="222">
                  <c:v>-0.48</c:v>
                </c:pt>
                <c:pt idx="223">
                  <c:v>-1.0549999999999999</c:v>
                </c:pt>
                <c:pt idx="224">
                  <c:v>-0.84</c:v>
                </c:pt>
                <c:pt idx="225">
                  <c:v>-0.39500000000000002</c:v>
                </c:pt>
                <c:pt idx="226">
                  <c:v>-0.76</c:v>
                </c:pt>
                <c:pt idx="227">
                  <c:v>-0.215</c:v>
                </c:pt>
                <c:pt idx="228">
                  <c:v>0.505</c:v>
                </c:pt>
                <c:pt idx="229">
                  <c:v>1.1850000000000001</c:v>
                </c:pt>
                <c:pt idx="230">
                  <c:v>1.0149999999999999</c:v>
                </c:pt>
                <c:pt idx="231">
                  <c:v>1.6</c:v>
                </c:pt>
                <c:pt idx="232">
                  <c:v>1.77</c:v>
                </c:pt>
                <c:pt idx="233">
                  <c:v>2.37</c:v>
                </c:pt>
                <c:pt idx="234">
                  <c:v>3.2149999999999999</c:v>
                </c:pt>
                <c:pt idx="235">
                  <c:v>3.4249999999999998</c:v>
                </c:pt>
                <c:pt idx="236">
                  <c:v>3.4049999999999998</c:v>
                </c:pt>
                <c:pt idx="237">
                  <c:v>3.43</c:v>
                </c:pt>
                <c:pt idx="238">
                  <c:v>3.59</c:v>
                </c:pt>
                <c:pt idx="239">
                  <c:v>3.38</c:v>
                </c:pt>
                <c:pt idx="240">
                  <c:v>3.26</c:v>
                </c:pt>
                <c:pt idx="241">
                  <c:v>3.1</c:v>
                </c:pt>
                <c:pt idx="242">
                  <c:v>3.2149999999999999</c:v>
                </c:pt>
                <c:pt idx="243">
                  <c:v>3.7149999999999999</c:v>
                </c:pt>
                <c:pt idx="244">
                  <c:v>4.0149999999999997</c:v>
                </c:pt>
                <c:pt idx="245">
                  <c:v>3.78</c:v>
                </c:pt>
                <c:pt idx="246">
                  <c:v>3.7749999999999999</c:v>
                </c:pt>
                <c:pt idx="247">
                  <c:v>3.3050000000000002</c:v>
                </c:pt>
                <c:pt idx="248">
                  <c:v>3.03</c:v>
                </c:pt>
                <c:pt idx="249">
                  <c:v>3.21</c:v>
                </c:pt>
                <c:pt idx="250">
                  <c:v>3.21</c:v>
                </c:pt>
                <c:pt idx="251">
                  <c:v>4.0350000000000001</c:v>
                </c:pt>
                <c:pt idx="252">
                  <c:v>3.94</c:v>
                </c:pt>
                <c:pt idx="253">
                  <c:v>3.6749999999999998</c:v>
                </c:pt>
                <c:pt idx="254">
                  <c:v>3.41</c:v>
                </c:pt>
                <c:pt idx="255">
                  <c:v>3.43</c:v>
                </c:pt>
                <c:pt idx="256">
                  <c:v>3.8450000000000002</c:v>
                </c:pt>
                <c:pt idx="257">
                  <c:v>3.5049999999999999</c:v>
                </c:pt>
                <c:pt idx="258">
                  <c:v>2.9</c:v>
                </c:pt>
                <c:pt idx="259">
                  <c:v>2.3050000000000002</c:v>
                </c:pt>
                <c:pt idx="260">
                  <c:v>2.3050000000000002</c:v>
                </c:pt>
                <c:pt idx="261">
                  <c:v>2.3050000000000002</c:v>
                </c:pt>
                <c:pt idx="262">
                  <c:v>2.6949999999999998</c:v>
                </c:pt>
                <c:pt idx="263">
                  <c:v>2.5350000000000001</c:v>
                </c:pt>
                <c:pt idx="264">
                  <c:v>2.42</c:v>
                </c:pt>
                <c:pt idx="265">
                  <c:v>2.6150000000000002</c:v>
                </c:pt>
                <c:pt idx="266">
                  <c:v>2.2250000000000001</c:v>
                </c:pt>
                <c:pt idx="267">
                  <c:v>2.0499999999999998</c:v>
                </c:pt>
                <c:pt idx="268">
                  <c:v>1.7150000000000001</c:v>
                </c:pt>
                <c:pt idx="269">
                  <c:v>1.48</c:v>
                </c:pt>
                <c:pt idx="270">
                  <c:v>1.69</c:v>
                </c:pt>
                <c:pt idx="271">
                  <c:v>1.665</c:v>
                </c:pt>
                <c:pt idx="272">
                  <c:v>1.19</c:v>
                </c:pt>
                <c:pt idx="273">
                  <c:v>0.95</c:v>
                </c:pt>
                <c:pt idx="274">
                  <c:v>1.2749999999999999</c:v>
                </c:pt>
                <c:pt idx="275">
                  <c:v>1.2749999999999999</c:v>
                </c:pt>
                <c:pt idx="276">
                  <c:v>1.71</c:v>
                </c:pt>
                <c:pt idx="277">
                  <c:v>1.88</c:v>
                </c:pt>
                <c:pt idx="278">
                  <c:v>2.085</c:v>
                </c:pt>
                <c:pt idx="279">
                  <c:v>1.845</c:v>
                </c:pt>
                <c:pt idx="280">
                  <c:v>2.335</c:v>
                </c:pt>
                <c:pt idx="281">
                  <c:v>2.4849999999999999</c:v>
                </c:pt>
                <c:pt idx="282">
                  <c:v>2.12</c:v>
                </c:pt>
                <c:pt idx="283">
                  <c:v>2.95</c:v>
                </c:pt>
                <c:pt idx="284">
                  <c:v>2.9350000000000001</c:v>
                </c:pt>
                <c:pt idx="285">
                  <c:v>3.12</c:v>
                </c:pt>
                <c:pt idx="286">
                  <c:v>3.33</c:v>
                </c:pt>
                <c:pt idx="287">
                  <c:v>3.32</c:v>
                </c:pt>
                <c:pt idx="288">
                  <c:v>2.9950000000000001</c:v>
                </c:pt>
                <c:pt idx="289">
                  <c:v>2.71</c:v>
                </c:pt>
                <c:pt idx="290">
                  <c:v>2.4700000000000002</c:v>
                </c:pt>
                <c:pt idx="291">
                  <c:v>2.5649999999999999</c:v>
                </c:pt>
                <c:pt idx="292">
                  <c:v>3.23</c:v>
                </c:pt>
                <c:pt idx="293">
                  <c:v>3.05</c:v>
                </c:pt>
                <c:pt idx="294">
                  <c:v>3.72</c:v>
                </c:pt>
                <c:pt idx="295">
                  <c:v>4.2300000000000004</c:v>
                </c:pt>
                <c:pt idx="296">
                  <c:v>4.26</c:v>
                </c:pt>
                <c:pt idx="297">
                  <c:v>4.085</c:v>
                </c:pt>
                <c:pt idx="298">
                  <c:v>4.0650000000000004</c:v>
                </c:pt>
                <c:pt idx="299">
                  <c:v>4.17</c:v>
                </c:pt>
                <c:pt idx="300">
                  <c:v>4.45</c:v>
                </c:pt>
                <c:pt idx="301">
                  <c:v>4.1050000000000004</c:v>
                </c:pt>
                <c:pt idx="302">
                  <c:v>3.96</c:v>
                </c:pt>
                <c:pt idx="303">
                  <c:v>4.32</c:v>
                </c:pt>
                <c:pt idx="304">
                  <c:v>4.25</c:v>
                </c:pt>
                <c:pt idx="305">
                  <c:v>4.1550000000000002</c:v>
                </c:pt>
                <c:pt idx="306">
                  <c:v>4.6050000000000004</c:v>
                </c:pt>
                <c:pt idx="307">
                  <c:v>4.335</c:v>
                </c:pt>
                <c:pt idx="308">
                  <c:v>5.38</c:v>
                </c:pt>
                <c:pt idx="309">
                  <c:v>5.415</c:v>
                </c:pt>
                <c:pt idx="310">
                  <c:v>5.4749999999999996</c:v>
                </c:pt>
                <c:pt idx="311">
                  <c:v>5.2649999999999997</c:v>
                </c:pt>
                <c:pt idx="312">
                  <c:v>2.9649999999999999</c:v>
                </c:pt>
                <c:pt idx="313">
                  <c:v>2.0099999999999998</c:v>
                </c:pt>
                <c:pt idx="314">
                  <c:v>1.845</c:v>
                </c:pt>
                <c:pt idx="315">
                  <c:v>2.77</c:v>
                </c:pt>
                <c:pt idx="316">
                  <c:v>2.415</c:v>
                </c:pt>
                <c:pt idx="317">
                  <c:v>2.0499999999999998</c:v>
                </c:pt>
                <c:pt idx="318">
                  <c:v>2.395</c:v>
                </c:pt>
                <c:pt idx="319">
                  <c:v>2.29</c:v>
                </c:pt>
                <c:pt idx="320">
                  <c:v>2.0350000000000001</c:v>
                </c:pt>
                <c:pt idx="321">
                  <c:v>2.1949999999999998</c:v>
                </c:pt>
                <c:pt idx="322">
                  <c:v>2.66</c:v>
                </c:pt>
                <c:pt idx="323">
                  <c:v>3.16</c:v>
                </c:pt>
                <c:pt idx="324">
                  <c:v>2.91</c:v>
                </c:pt>
                <c:pt idx="325">
                  <c:v>2.2000000000000002</c:v>
                </c:pt>
                <c:pt idx="326">
                  <c:v>1.4350000000000001</c:v>
                </c:pt>
                <c:pt idx="327">
                  <c:v>2.0550000000000002</c:v>
                </c:pt>
                <c:pt idx="328">
                  <c:v>2.4049999999999998</c:v>
                </c:pt>
                <c:pt idx="329">
                  <c:v>2.46</c:v>
                </c:pt>
                <c:pt idx="330">
                  <c:v>2.85</c:v>
                </c:pt>
                <c:pt idx="331">
                  <c:v>3.5350000000000001</c:v>
                </c:pt>
                <c:pt idx="332">
                  <c:v>3.5049999999999999</c:v>
                </c:pt>
                <c:pt idx="333">
                  <c:v>4.28</c:v>
                </c:pt>
                <c:pt idx="334">
                  <c:v>4.1150000000000002</c:v>
                </c:pt>
                <c:pt idx="335">
                  <c:v>5.17</c:v>
                </c:pt>
                <c:pt idx="336">
                  <c:v>4.8600000000000003</c:v>
                </c:pt>
                <c:pt idx="337">
                  <c:v>4.96</c:v>
                </c:pt>
                <c:pt idx="338">
                  <c:v>4.9000000000000004</c:v>
                </c:pt>
                <c:pt idx="339">
                  <c:v>4.74</c:v>
                </c:pt>
                <c:pt idx="340">
                  <c:v>4.74</c:v>
                </c:pt>
                <c:pt idx="341">
                  <c:v>4.74</c:v>
                </c:pt>
                <c:pt idx="342">
                  <c:v>4.7750000000000004</c:v>
                </c:pt>
                <c:pt idx="343">
                  <c:v>4.26</c:v>
                </c:pt>
                <c:pt idx="344">
                  <c:v>4.2350000000000003</c:v>
                </c:pt>
                <c:pt idx="345">
                  <c:v>3.9249999999999998</c:v>
                </c:pt>
                <c:pt idx="346">
                  <c:v>3.7250000000000001</c:v>
                </c:pt>
                <c:pt idx="347">
                  <c:v>4.45</c:v>
                </c:pt>
                <c:pt idx="348">
                  <c:v>4.62</c:v>
                </c:pt>
                <c:pt idx="349">
                  <c:v>4.7350000000000003</c:v>
                </c:pt>
                <c:pt idx="350">
                  <c:v>5.08</c:v>
                </c:pt>
                <c:pt idx="351">
                  <c:v>5.4550000000000001</c:v>
                </c:pt>
                <c:pt idx="352">
                  <c:v>6.2649999999999997</c:v>
                </c:pt>
                <c:pt idx="353">
                  <c:v>5.9249999999999998</c:v>
                </c:pt>
                <c:pt idx="354">
                  <c:v>6.08</c:v>
                </c:pt>
                <c:pt idx="355">
                  <c:v>6</c:v>
                </c:pt>
                <c:pt idx="356">
                  <c:v>5.28</c:v>
                </c:pt>
                <c:pt idx="357">
                  <c:v>4.5949999999999998</c:v>
                </c:pt>
                <c:pt idx="358">
                  <c:v>4.71</c:v>
                </c:pt>
                <c:pt idx="359">
                  <c:v>4.74</c:v>
                </c:pt>
                <c:pt idx="360">
                  <c:v>4.92</c:v>
                </c:pt>
                <c:pt idx="361">
                  <c:v>5.0750000000000002</c:v>
                </c:pt>
                <c:pt idx="362">
                  <c:v>4.8949999999999996</c:v>
                </c:pt>
                <c:pt idx="363">
                  <c:v>4.9749999999999996</c:v>
                </c:pt>
                <c:pt idx="364">
                  <c:v>4.7050000000000001</c:v>
                </c:pt>
                <c:pt idx="365">
                  <c:v>4.7850000000000001</c:v>
                </c:pt>
                <c:pt idx="366">
                  <c:v>4.67</c:v>
                </c:pt>
                <c:pt idx="367">
                  <c:v>5.1550000000000002</c:v>
                </c:pt>
                <c:pt idx="368">
                  <c:v>5.8250000000000002</c:v>
                </c:pt>
                <c:pt idx="369">
                  <c:v>5.57</c:v>
                </c:pt>
                <c:pt idx="370">
                  <c:v>5.67</c:v>
                </c:pt>
                <c:pt idx="371">
                  <c:v>5.56</c:v>
                </c:pt>
                <c:pt idx="372">
                  <c:v>4.875</c:v>
                </c:pt>
                <c:pt idx="373">
                  <c:v>4</c:v>
                </c:pt>
                <c:pt idx="374">
                  <c:v>4.21</c:v>
                </c:pt>
                <c:pt idx="375">
                  <c:v>3.97</c:v>
                </c:pt>
                <c:pt idx="376">
                  <c:v>2.73</c:v>
                </c:pt>
                <c:pt idx="377">
                  <c:v>3</c:v>
                </c:pt>
                <c:pt idx="378">
                  <c:v>2.91</c:v>
                </c:pt>
                <c:pt idx="379">
                  <c:v>2.6549999999999998</c:v>
                </c:pt>
                <c:pt idx="380">
                  <c:v>2.6549999999999998</c:v>
                </c:pt>
                <c:pt idx="381">
                  <c:v>2.3450000000000002</c:v>
                </c:pt>
                <c:pt idx="382">
                  <c:v>2.165</c:v>
                </c:pt>
                <c:pt idx="383">
                  <c:v>1.9550000000000001</c:v>
                </c:pt>
                <c:pt idx="384">
                  <c:v>1.395</c:v>
                </c:pt>
                <c:pt idx="385">
                  <c:v>2.1749999999999998</c:v>
                </c:pt>
                <c:pt idx="386">
                  <c:v>2</c:v>
                </c:pt>
                <c:pt idx="387">
                  <c:v>2.7749999999999999</c:v>
                </c:pt>
                <c:pt idx="388">
                  <c:v>2.875</c:v>
                </c:pt>
                <c:pt idx="389">
                  <c:v>3.7850000000000001</c:v>
                </c:pt>
                <c:pt idx="390">
                  <c:v>3.855</c:v>
                </c:pt>
                <c:pt idx="391">
                  <c:v>3.8849999999999998</c:v>
                </c:pt>
                <c:pt idx="392">
                  <c:v>3.7749999999999999</c:v>
                </c:pt>
                <c:pt idx="393">
                  <c:v>4.4400000000000004</c:v>
                </c:pt>
                <c:pt idx="394">
                  <c:v>4.7750000000000004</c:v>
                </c:pt>
                <c:pt idx="395">
                  <c:v>5.79</c:v>
                </c:pt>
                <c:pt idx="396">
                  <c:v>6.0650000000000004</c:v>
                </c:pt>
                <c:pt idx="397">
                  <c:v>5.9649999999999999</c:v>
                </c:pt>
                <c:pt idx="398">
                  <c:v>5.6849999999999996</c:v>
                </c:pt>
                <c:pt idx="399">
                  <c:v>5.25</c:v>
                </c:pt>
                <c:pt idx="400">
                  <c:v>4.96</c:v>
                </c:pt>
                <c:pt idx="401">
                  <c:v>4.47</c:v>
                </c:pt>
                <c:pt idx="402">
                  <c:v>3.335</c:v>
                </c:pt>
                <c:pt idx="403">
                  <c:v>3.1949999999999998</c:v>
                </c:pt>
                <c:pt idx="404">
                  <c:v>2.1850000000000001</c:v>
                </c:pt>
                <c:pt idx="405">
                  <c:v>2.29</c:v>
                </c:pt>
                <c:pt idx="406">
                  <c:v>2.7</c:v>
                </c:pt>
                <c:pt idx="407">
                  <c:v>2.68</c:v>
                </c:pt>
                <c:pt idx="408">
                  <c:v>3.07</c:v>
                </c:pt>
                <c:pt idx="409">
                  <c:v>3.5249999999999999</c:v>
                </c:pt>
                <c:pt idx="410">
                  <c:v>2.29</c:v>
                </c:pt>
                <c:pt idx="411">
                  <c:v>1.9350000000000001</c:v>
                </c:pt>
                <c:pt idx="412">
                  <c:v>2.37</c:v>
                </c:pt>
                <c:pt idx="413">
                  <c:v>2.59</c:v>
                </c:pt>
                <c:pt idx="414">
                  <c:v>2.41</c:v>
                </c:pt>
                <c:pt idx="415">
                  <c:v>2.46</c:v>
                </c:pt>
                <c:pt idx="416">
                  <c:v>2.89</c:v>
                </c:pt>
                <c:pt idx="417">
                  <c:v>2.84</c:v>
                </c:pt>
                <c:pt idx="418">
                  <c:v>2.7349999999999999</c:v>
                </c:pt>
                <c:pt idx="419">
                  <c:v>2.63</c:v>
                </c:pt>
                <c:pt idx="420">
                  <c:v>2.27</c:v>
                </c:pt>
                <c:pt idx="421">
                  <c:v>1.51</c:v>
                </c:pt>
                <c:pt idx="422">
                  <c:v>1.28</c:v>
                </c:pt>
                <c:pt idx="423">
                  <c:v>1.75</c:v>
                </c:pt>
                <c:pt idx="424">
                  <c:v>2</c:v>
                </c:pt>
                <c:pt idx="425">
                  <c:v>2.16</c:v>
                </c:pt>
                <c:pt idx="426">
                  <c:v>1.59</c:v>
                </c:pt>
                <c:pt idx="427">
                  <c:v>1.345</c:v>
                </c:pt>
                <c:pt idx="428">
                  <c:v>1.655</c:v>
                </c:pt>
                <c:pt idx="429">
                  <c:v>2.0299999999999998</c:v>
                </c:pt>
                <c:pt idx="430">
                  <c:v>1.0649999999999999</c:v>
                </c:pt>
                <c:pt idx="431">
                  <c:v>1.78</c:v>
                </c:pt>
                <c:pt idx="432">
                  <c:v>2.85</c:v>
                </c:pt>
                <c:pt idx="433">
                  <c:v>3.2549999999999999</c:v>
                </c:pt>
                <c:pt idx="434">
                  <c:v>3.3050000000000002</c:v>
                </c:pt>
                <c:pt idx="435">
                  <c:v>3.7149999999999999</c:v>
                </c:pt>
                <c:pt idx="436">
                  <c:v>3.87</c:v>
                </c:pt>
                <c:pt idx="437">
                  <c:v>4.0350000000000001</c:v>
                </c:pt>
                <c:pt idx="438">
                  <c:v>4.0250000000000004</c:v>
                </c:pt>
                <c:pt idx="439">
                  <c:v>4</c:v>
                </c:pt>
                <c:pt idx="440">
                  <c:v>3.91</c:v>
                </c:pt>
                <c:pt idx="441">
                  <c:v>3.94</c:v>
                </c:pt>
                <c:pt idx="442">
                  <c:v>4.0949999999999998</c:v>
                </c:pt>
                <c:pt idx="443">
                  <c:v>4.1849999999999996</c:v>
                </c:pt>
                <c:pt idx="444">
                  <c:v>3.77</c:v>
                </c:pt>
                <c:pt idx="445">
                  <c:v>4.25</c:v>
                </c:pt>
                <c:pt idx="446">
                  <c:v>4.3650000000000002</c:v>
                </c:pt>
                <c:pt idx="447">
                  <c:v>4.375</c:v>
                </c:pt>
                <c:pt idx="448">
                  <c:v>4.05</c:v>
                </c:pt>
                <c:pt idx="449">
                  <c:v>4.29</c:v>
                </c:pt>
                <c:pt idx="450">
                  <c:v>4.0750000000000002</c:v>
                </c:pt>
                <c:pt idx="451">
                  <c:v>4.3499999999999996</c:v>
                </c:pt>
                <c:pt idx="452">
                  <c:v>4.4550000000000001</c:v>
                </c:pt>
                <c:pt idx="453">
                  <c:v>4.5449999999999999</c:v>
                </c:pt>
                <c:pt idx="454">
                  <c:v>4.3449999999999998</c:v>
                </c:pt>
                <c:pt idx="455">
                  <c:v>3.6549999999999998</c:v>
                </c:pt>
                <c:pt idx="456">
                  <c:v>4.01</c:v>
                </c:pt>
                <c:pt idx="457">
                  <c:v>5.2850000000000001</c:v>
                </c:pt>
                <c:pt idx="458">
                  <c:v>5.3</c:v>
                </c:pt>
                <c:pt idx="459">
                  <c:v>5.7549999999999999</c:v>
                </c:pt>
                <c:pt idx="460">
                  <c:v>5.4550000000000001</c:v>
                </c:pt>
                <c:pt idx="461">
                  <c:v>4.5049999999999999</c:v>
                </c:pt>
                <c:pt idx="462">
                  <c:v>3.76</c:v>
                </c:pt>
                <c:pt idx="463">
                  <c:v>3.56</c:v>
                </c:pt>
                <c:pt idx="464">
                  <c:v>3.2749999999999999</c:v>
                </c:pt>
                <c:pt idx="465">
                  <c:v>4.6500000000000004</c:v>
                </c:pt>
                <c:pt idx="466">
                  <c:v>4.6500000000000004</c:v>
                </c:pt>
                <c:pt idx="467">
                  <c:v>5</c:v>
                </c:pt>
                <c:pt idx="468">
                  <c:v>5.05</c:v>
                </c:pt>
                <c:pt idx="469">
                  <c:v>5.55</c:v>
                </c:pt>
                <c:pt idx="470">
                  <c:v>5.36</c:v>
                </c:pt>
                <c:pt idx="471">
                  <c:v>5.77</c:v>
                </c:pt>
                <c:pt idx="472">
                  <c:v>5.59</c:v>
                </c:pt>
                <c:pt idx="473">
                  <c:v>5.79</c:v>
                </c:pt>
                <c:pt idx="474">
                  <c:v>6.335</c:v>
                </c:pt>
                <c:pt idx="475">
                  <c:v>5.6849999999999996</c:v>
                </c:pt>
                <c:pt idx="476">
                  <c:v>6.03</c:v>
                </c:pt>
                <c:pt idx="477">
                  <c:v>6.23</c:v>
                </c:pt>
                <c:pt idx="478">
                  <c:v>6.66</c:v>
                </c:pt>
                <c:pt idx="479">
                  <c:v>6.43</c:v>
                </c:pt>
                <c:pt idx="480">
                  <c:v>6.23</c:v>
                </c:pt>
                <c:pt idx="481">
                  <c:v>6.4</c:v>
                </c:pt>
                <c:pt idx="482">
                  <c:v>6.79</c:v>
                </c:pt>
                <c:pt idx="483">
                  <c:v>7.375</c:v>
                </c:pt>
                <c:pt idx="484">
                  <c:v>8.0500000000000007</c:v>
                </c:pt>
                <c:pt idx="485">
                  <c:v>8.0749999999999993</c:v>
                </c:pt>
                <c:pt idx="486">
                  <c:v>7.6749999999999998</c:v>
                </c:pt>
                <c:pt idx="487">
                  <c:v>8.1050000000000004</c:v>
                </c:pt>
                <c:pt idx="488">
                  <c:v>8.0250000000000004</c:v>
                </c:pt>
                <c:pt idx="489">
                  <c:v>8.3550000000000004</c:v>
                </c:pt>
                <c:pt idx="490">
                  <c:v>8.01</c:v>
                </c:pt>
                <c:pt idx="491">
                  <c:v>7.76</c:v>
                </c:pt>
                <c:pt idx="492">
                  <c:v>8.1750000000000007</c:v>
                </c:pt>
                <c:pt idx="493">
                  <c:v>7.9450000000000003</c:v>
                </c:pt>
                <c:pt idx="494">
                  <c:v>7.1950000000000003</c:v>
                </c:pt>
                <c:pt idx="495">
                  <c:v>7.0049999999999999</c:v>
                </c:pt>
                <c:pt idx="496">
                  <c:v>7.0049999999999999</c:v>
                </c:pt>
                <c:pt idx="497">
                  <c:v>6.19</c:v>
                </c:pt>
                <c:pt idx="498">
                  <c:v>5.73</c:v>
                </c:pt>
                <c:pt idx="499">
                  <c:v>5.95</c:v>
                </c:pt>
                <c:pt idx="500">
                  <c:v>6.07</c:v>
                </c:pt>
                <c:pt idx="501">
                  <c:v>6.46</c:v>
                </c:pt>
                <c:pt idx="502">
                  <c:v>6.11</c:v>
                </c:pt>
                <c:pt idx="503">
                  <c:v>6.2</c:v>
                </c:pt>
                <c:pt idx="504">
                  <c:v>5.8849999999999998</c:v>
                </c:pt>
                <c:pt idx="505">
                  <c:v>5.1950000000000003</c:v>
                </c:pt>
                <c:pt idx="506">
                  <c:v>5.0949999999999998</c:v>
                </c:pt>
                <c:pt idx="507">
                  <c:v>5</c:v>
                </c:pt>
                <c:pt idx="508">
                  <c:v>5.3650000000000002</c:v>
                </c:pt>
                <c:pt idx="509">
                  <c:v>5.3049999999999997</c:v>
                </c:pt>
                <c:pt idx="510">
                  <c:v>5.14</c:v>
                </c:pt>
                <c:pt idx="511">
                  <c:v>4.8650000000000002</c:v>
                </c:pt>
                <c:pt idx="512">
                  <c:v>5.14</c:v>
                </c:pt>
                <c:pt idx="513">
                  <c:v>4.7649999999999997</c:v>
                </c:pt>
                <c:pt idx="514">
                  <c:v>5.54</c:v>
                </c:pt>
                <c:pt idx="515">
                  <c:v>5.57</c:v>
                </c:pt>
                <c:pt idx="516">
                  <c:v>5.57</c:v>
                </c:pt>
                <c:pt idx="517">
                  <c:v>5.9749999999999996</c:v>
                </c:pt>
                <c:pt idx="518">
                  <c:v>5.6</c:v>
                </c:pt>
                <c:pt idx="519">
                  <c:v>5.18</c:v>
                </c:pt>
                <c:pt idx="520">
                  <c:v>5.3250000000000002</c:v>
                </c:pt>
                <c:pt idx="521">
                  <c:v>5.6749999999999998</c:v>
                </c:pt>
                <c:pt idx="522">
                  <c:v>5.58</c:v>
                </c:pt>
                <c:pt idx="523">
                  <c:v>5.2850000000000001</c:v>
                </c:pt>
                <c:pt idx="524">
                  <c:v>5.9050000000000002</c:v>
                </c:pt>
                <c:pt idx="525">
                  <c:v>5.74</c:v>
                </c:pt>
                <c:pt idx="526">
                  <c:v>5.79</c:v>
                </c:pt>
                <c:pt idx="527">
                  <c:v>5.375</c:v>
                </c:pt>
                <c:pt idx="528">
                  <c:v>5.2350000000000003</c:v>
                </c:pt>
                <c:pt idx="529">
                  <c:v>5.4649999999999999</c:v>
                </c:pt>
                <c:pt idx="530">
                  <c:v>5.6950000000000003</c:v>
                </c:pt>
                <c:pt idx="531">
                  <c:v>5.6950000000000003</c:v>
                </c:pt>
                <c:pt idx="532">
                  <c:v>6.13</c:v>
                </c:pt>
                <c:pt idx="533">
                  <c:v>5.72</c:v>
                </c:pt>
                <c:pt idx="534">
                  <c:v>6.34</c:v>
                </c:pt>
                <c:pt idx="535">
                  <c:v>6.5750000000000002</c:v>
                </c:pt>
                <c:pt idx="536">
                  <c:v>7.0149999999999997</c:v>
                </c:pt>
                <c:pt idx="537">
                  <c:v>6.46</c:v>
                </c:pt>
                <c:pt idx="538">
                  <c:v>6.2450000000000001</c:v>
                </c:pt>
                <c:pt idx="539">
                  <c:v>6.79</c:v>
                </c:pt>
                <c:pt idx="540">
                  <c:v>6.72</c:v>
                </c:pt>
                <c:pt idx="541">
                  <c:v>6.51</c:v>
                </c:pt>
                <c:pt idx="542">
                  <c:v>6.39</c:v>
                </c:pt>
                <c:pt idx="543">
                  <c:v>7.1449999999999996</c:v>
                </c:pt>
                <c:pt idx="544">
                  <c:v>7.47</c:v>
                </c:pt>
                <c:pt idx="545">
                  <c:v>7.4</c:v>
                </c:pt>
                <c:pt idx="546">
                  <c:v>7.95</c:v>
                </c:pt>
                <c:pt idx="547">
                  <c:v>8.2349999999999994</c:v>
                </c:pt>
                <c:pt idx="548">
                  <c:v>8.5649999999999995</c:v>
                </c:pt>
                <c:pt idx="549">
                  <c:v>7.38</c:v>
                </c:pt>
                <c:pt idx="550">
                  <c:v>6.8650000000000002</c:v>
                </c:pt>
                <c:pt idx="551">
                  <c:v>6.4</c:v>
                </c:pt>
                <c:pt idx="552">
                  <c:v>6.2750000000000004</c:v>
                </c:pt>
                <c:pt idx="553">
                  <c:v>6.1449999999999996</c:v>
                </c:pt>
                <c:pt idx="554">
                  <c:v>6.1</c:v>
                </c:pt>
                <c:pt idx="555">
                  <c:v>6.9749999999999996</c:v>
                </c:pt>
                <c:pt idx="556">
                  <c:v>7.0350000000000001</c:v>
                </c:pt>
                <c:pt idx="557">
                  <c:v>7.0350000000000001</c:v>
                </c:pt>
                <c:pt idx="558">
                  <c:v>6.8</c:v>
                </c:pt>
                <c:pt idx="559">
                  <c:v>7.59</c:v>
                </c:pt>
                <c:pt idx="560">
                  <c:v>8.35</c:v>
                </c:pt>
                <c:pt idx="561">
                  <c:v>8.93</c:v>
                </c:pt>
                <c:pt idx="562">
                  <c:v>9.42</c:v>
                </c:pt>
                <c:pt idx="563">
                  <c:v>9.9250000000000007</c:v>
                </c:pt>
                <c:pt idx="564">
                  <c:v>8.92</c:v>
                </c:pt>
                <c:pt idx="565">
                  <c:v>8.64</c:v>
                </c:pt>
                <c:pt idx="566">
                  <c:v>9.3699999999999992</c:v>
                </c:pt>
                <c:pt idx="567">
                  <c:v>8.1300000000000008</c:v>
                </c:pt>
                <c:pt idx="568">
                  <c:v>6.62</c:v>
                </c:pt>
                <c:pt idx="569">
                  <c:v>6.7050000000000001</c:v>
                </c:pt>
                <c:pt idx="570">
                  <c:v>6.9850000000000003</c:v>
                </c:pt>
                <c:pt idx="571">
                  <c:v>7.3849999999999998</c:v>
                </c:pt>
                <c:pt idx="572">
                  <c:v>6.9950000000000001</c:v>
                </c:pt>
                <c:pt idx="573">
                  <c:v>6.6550000000000002</c:v>
                </c:pt>
                <c:pt idx="574">
                  <c:v>7.3550000000000004</c:v>
                </c:pt>
                <c:pt idx="575">
                  <c:v>7.5</c:v>
                </c:pt>
                <c:pt idx="576">
                  <c:v>7.06</c:v>
                </c:pt>
                <c:pt idx="577">
                  <c:v>6.93</c:v>
                </c:pt>
                <c:pt idx="578">
                  <c:v>7.0449999999999999</c:v>
                </c:pt>
                <c:pt idx="579">
                  <c:v>8.0150000000000006</c:v>
                </c:pt>
                <c:pt idx="580">
                  <c:v>8.9749999999999996</c:v>
                </c:pt>
                <c:pt idx="581">
                  <c:v>9.3249999999999993</c:v>
                </c:pt>
                <c:pt idx="582">
                  <c:v>9.4149999999999991</c:v>
                </c:pt>
                <c:pt idx="583">
                  <c:v>8.66</c:v>
                </c:pt>
                <c:pt idx="584">
                  <c:v>8.7550000000000008</c:v>
                </c:pt>
                <c:pt idx="585">
                  <c:v>8.7650000000000006</c:v>
                </c:pt>
                <c:pt idx="586">
                  <c:v>8.9049999999999994</c:v>
                </c:pt>
                <c:pt idx="587">
                  <c:v>8.1649999999999991</c:v>
                </c:pt>
                <c:pt idx="588">
                  <c:v>8.52</c:v>
                </c:pt>
                <c:pt idx="589">
                  <c:v>8.31</c:v>
                </c:pt>
                <c:pt idx="590">
                  <c:v>7.7050000000000001</c:v>
                </c:pt>
                <c:pt idx="591">
                  <c:v>8.0449999999999999</c:v>
                </c:pt>
                <c:pt idx="592">
                  <c:v>7.59</c:v>
                </c:pt>
                <c:pt idx="593">
                  <c:v>7.5350000000000001</c:v>
                </c:pt>
                <c:pt idx="594">
                  <c:v>7.2450000000000001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Forties ARA Cracking Netback Margin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Sheet4!$A$2:$A$596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Sheet4!$C$2:$C$596</c:f>
              <c:numCache>
                <c:formatCode>[$$-C09]#,##0.00;\-[$$-C09]#,##0.00</c:formatCode>
                <c:ptCount val="595"/>
                <c:pt idx="0">
                  <c:v>0.54</c:v>
                </c:pt>
                <c:pt idx="1">
                  <c:v>0.02</c:v>
                </c:pt>
                <c:pt idx="2">
                  <c:v>-1.7350000000000001</c:v>
                </c:pt>
                <c:pt idx="3">
                  <c:v>-1.7350000000000001</c:v>
                </c:pt>
                <c:pt idx="4">
                  <c:v>-1.1399999999999999</c:v>
                </c:pt>
                <c:pt idx="5">
                  <c:v>0.24</c:v>
                </c:pt>
                <c:pt idx="6">
                  <c:v>1.0249999999999999</c:v>
                </c:pt>
                <c:pt idx="7">
                  <c:v>1.0649999999999999</c:v>
                </c:pt>
                <c:pt idx="8">
                  <c:v>0.76500000000000001</c:v>
                </c:pt>
                <c:pt idx="9">
                  <c:v>0.505</c:v>
                </c:pt>
                <c:pt idx="10">
                  <c:v>9.5000000000000001E-2</c:v>
                </c:pt>
                <c:pt idx="11">
                  <c:v>0.73</c:v>
                </c:pt>
                <c:pt idx="12">
                  <c:v>1.31</c:v>
                </c:pt>
                <c:pt idx="13">
                  <c:v>1.625</c:v>
                </c:pt>
                <c:pt idx="14">
                  <c:v>1.77</c:v>
                </c:pt>
                <c:pt idx="15">
                  <c:v>1.63</c:v>
                </c:pt>
                <c:pt idx="16">
                  <c:v>1.9550000000000001</c:v>
                </c:pt>
                <c:pt idx="17">
                  <c:v>1.7649999999999999</c:v>
                </c:pt>
                <c:pt idx="18">
                  <c:v>1.7649999999999999</c:v>
                </c:pt>
                <c:pt idx="19">
                  <c:v>1.645</c:v>
                </c:pt>
                <c:pt idx="20">
                  <c:v>1.68</c:v>
                </c:pt>
                <c:pt idx="21">
                  <c:v>1.925</c:v>
                </c:pt>
                <c:pt idx="22">
                  <c:v>2.13</c:v>
                </c:pt>
                <c:pt idx="23">
                  <c:v>1.72</c:v>
                </c:pt>
                <c:pt idx="24">
                  <c:v>1.33</c:v>
                </c:pt>
                <c:pt idx="25">
                  <c:v>1.4450000000000001</c:v>
                </c:pt>
                <c:pt idx="26">
                  <c:v>1.2549999999999999</c:v>
                </c:pt>
                <c:pt idx="27">
                  <c:v>1.47</c:v>
                </c:pt>
                <c:pt idx="28">
                  <c:v>1.6850000000000001</c:v>
                </c:pt>
                <c:pt idx="29">
                  <c:v>1.9950000000000001</c:v>
                </c:pt>
                <c:pt idx="30">
                  <c:v>2.2400000000000002</c:v>
                </c:pt>
                <c:pt idx="31">
                  <c:v>2.375</c:v>
                </c:pt>
                <c:pt idx="32">
                  <c:v>2.145</c:v>
                </c:pt>
                <c:pt idx="33">
                  <c:v>1.4850000000000001</c:v>
                </c:pt>
                <c:pt idx="34">
                  <c:v>1.77</c:v>
                </c:pt>
                <c:pt idx="35">
                  <c:v>1.9950000000000001</c:v>
                </c:pt>
                <c:pt idx="36">
                  <c:v>2.2400000000000002</c:v>
                </c:pt>
                <c:pt idx="37">
                  <c:v>2.73</c:v>
                </c:pt>
                <c:pt idx="38">
                  <c:v>2.67</c:v>
                </c:pt>
                <c:pt idx="39">
                  <c:v>2.14</c:v>
                </c:pt>
                <c:pt idx="40">
                  <c:v>2.145</c:v>
                </c:pt>
                <c:pt idx="41">
                  <c:v>1.44</c:v>
                </c:pt>
                <c:pt idx="42">
                  <c:v>2.08</c:v>
                </c:pt>
                <c:pt idx="43">
                  <c:v>1.3</c:v>
                </c:pt>
                <c:pt idx="44">
                  <c:v>1.075</c:v>
                </c:pt>
                <c:pt idx="45">
                  <c:v>1.4750000000000001</c:v>
                </c:pt>
                <c:pt idx="46">
                  <c:v>1.73</c:v>
                </c:pt>
                <c:pt idx="47">
                  <c:v>1.2450000000000001</c:v>
                </c:pt>
                <c:pt idx="48">
                  <c:v>1.2450000000000001</c:v>
                </c:pt>
                <c:pt idx="49">
                  <c:v>1.08</c:v>
                </c:pt>
                <c:pt idx="50">
                  <c:v>1.63</c:v>
                </c:pt>
                <c:pt idx="51">
                  <c:v>1.915</c:v>
                </c:pt>
                <c:pt idx="52">
                  <c:v>2.4950000000000001</c:v>
                </c:pt>
                <c:pt idx="53">
                  <c:v>2.0950000000000002</c:v>
                </c:pt>
                <c:pt idx="54">
                  <c:v>2.5150000000000001</c:v>
                </c:pt>
                <c:pt idx="55">
                  <c:v>2.3450000000000002</c:v>
                </c:pt>
                <c:pt idx="56">
                  <c:v>2.1</c:v>
                </c:pt>
                <c:pt idx="57">
                  <c:v>2.04</c:v>
                </c:pt>
                <c:pt idx="58">
                  <c:v>0.91500000000000004</c:v>
                </c:pt>
                <c:pt idx="59">
                  <c:v>0.81499999999999995</c:v>
                </c:pt>
                <c:pt idx="60">
                  <c:v>1.3</c:v>
                </c:pt>
                <c:pt idx="61">
                  <c:v>1.03</c:v>
                </c:pt>
                <c:pt idx="62">
                  <c:v>1.31</c:v>
                </c:pt>
                <c:pt idx="63">
                  <c:v>1.125</c:v>
                </c:pt>
                <c:pt idx="64">
                  <c:v>1.3</c:v>
                </c:pt>
                <c:pt idx="65">
                  <c:v>1.3149999999999999</c:v>
                </c:pt>
                <c:pt idx="66">
                  <c:v>1.4350000000000001</c:v>
                </c:pt>
                <c:pt idx="67">
                  <c:v>1.54</c:v>
                </c:pt>
                <c:pt idx="68">
                  <c:v>0.42499999999999999</c:v>
                </c:pt>
                <c:pt idx="69">
                  <c:v>0.25</c:v>
                </c:pt>
                <c:pt idx="70">
                  <c:v>0.35</c:v>
                </c:pt>
                <c:pt idx="71">
                  <c:v>0</c:v>
                </c:pt>
                <c:pt idx="72">
                  <c:v>-0.02</c:v>
                </c:pt>
                <c:pt idx="73">
                  <c:v>0.28999999999999998</c:v>
                </c:pt>
                <c:pt idx="74">
                  <c:v>0.55500000000000005</c:v>
                </c:pt>
                <c:pt idx="75">
                  <c:v>0.53500000000000003</c:v>
                </c:pt>
                <c:pt idx="76">
                  <c:v>0.2</c:v>
                </c:pt>
                <c:pt idx="77">
                  <c:v>0.18</c:v>
                </c:pt>
                <c:pt idx="78">
                  <c:v>0.81499999999999995</c:v>
                </c:pt>
                <c:pt idx="79">
                  <c:v>0.70499999999999996</c:v>
                </c:pt>
                <c:pt idx="80">
                  <c:v>1.19</c:v>
                </c:pt>
                <c:pt idx="81">
                  <c:v>1.0449999999999999</c:v>
                </c:pt>
                <c:pt idx="82">
                  <c:v>1.2250000000000001</c:v>
                </c:pt>
                <c:pt idx="83">
                  <c:v>1.2250000000000001</c:v>
                </c:pt>
                <c:pt idx="84">
                  <c:v>-0.27500000000000002</c:v>
                </c:pt>
                <c:pt idx="85">
                  <c:v>-0.155</c:v>
                </c:pt>
                <c:pt idx="86">
                  <c:v>-0.28499999999999998</c:v>
                </c:pt>
                <c:pt idx="87">
                  <c:v>9.5000000000000001E-2</c:v>
                </c:pt>
                <c:pt idx="88">
                  <c:v>0.60499999999999998</c:v>
                </c:pt>
                <c:pt idx="89">
                  <c:v>3.5000000000000003E-2</c:v>
                </c:pt>
                <c:pt idx="90">
                  <c:v>-0.46</c:v>
                </c:pt>
                <c:pt idx="91">
                  <c:v>-0.43</c:v>
                </c:pt>
                <c:pt idx="92">
                  <c:v>-1.21</c:v>
                </c:pt>
                <c:pt idx="93">
                  <c:v>-1.0900000000000001</c:v>
                </c:pt>
                <c:pt idx="94">
                  <c:v>-0.77</c:v>
                </c:pt>
                <c:pt idx="95">
                  <c:v>-0.82</c:v>
                </c:pt>
                <c:pt idx="96">
                  <c:v>-0.73499999999999999</c:v>
                </c:pt>
                <c:pt idx="97">
                  <c:v>-0.53</c:v>
                </c:pt>
                <c:pt idx="98">
                  <c:v>-0.19</c:v>
                </c:pt>
                <c:pt idx="99">
                  <c:v>-0.39500000000000002</c:v>
                </c:pt>
                <c:pt idx="100">
                  <c:v>-6.5000000000000002E-2</c:v>
                </c:pt>
                <c:pt idx="101">
                  <c:v>0.255</c:v>
                </c:pt>
                <c:pt idx="102">
                  <c:v>-0.24</c:v>
                </c:pt>
                <c:pt idx="103">
                  <c:v>-0.42499999999999999</c:v>
                </c:pt>
                <c:pt idx="104">
                  <c:v>0.04</c:v>
                </c:pt>
                <c:pt idx="105">
                  <c:v>-2.5000000000000001E-2</c:v>
                </c:pt>
                <c:pt idx="106">
                  <c:v>0.47</c:v>
                </c:pt>
                <c:pt idx="107">
                  <c:v>0.96499999999999997</c:v>
                </c:pt>
                <c:pt idx="108">
                  <c:v>0.36</c:v>
                </c:pt>
                <c:pt idx="109">
                  <c:v>-0.315</c:v>
                </c:pt>
                <c:pt idx="110">
                  <c:v>-0.155</c:v>
                </c:pt>
                <c:pt idx="111">
                  <c:v>-0.14000000000000001</c:v>
                </c:pt>
                <c:pt idx="112">
                  <c:v>-1.21</c:v>
                </c:pt>
                <c:pt idx="113">
                  <c:v>-1.41</c:v>
                </c:pt>
                <c:pt idx="114">
                  <c:v>-1.08</c:v>
                </c:pt>
                <c:pt idx="115">
                  <c:v>-0.755</c:v>
                </c:pt>
                <c:pt idx="116">
                  <c:v>-0.55000000000000004</c:v>
                </c:pt>
                <c:pt idx="117">
                  <c:v>-0.82</c:v>
                </c:pt>
                <c:pt idx="118">
                  <c:v>-0.64500000000000002</c:v>
                </c:pt>
                <c:pt idx="119">
                  <c:v>-0.09</c:v>
                </c:pt>
                <c:pt idx="120">
                  <c:v>0.105</c:v>
                </c:pt>
                <c:pt idx="121">
                  <c:v>0.125</c:v>
                </c:pt>
                <c:pt idx="122">
                  <c:v>0.755</c:v>
                </c:pt>
                <c:pt idx="123">
                  <c:v>0.92</c:v>
                </c:pt>
                <c:pt idx="124">
                  <c:v>0.26</c:v>
                </c:pt>
                <c:pt idx="125">
                  <c:v>-0.14000000000000001</c:v>
                </c:pt>
                <c:pt idx="126">
                  <c:v>0.24</c:v>
                </c:pt>
                <c:pt idx="127">
                  <c:v>0.315</c:v>
                </c:pt>
                <c:pt idx="128">
                  <c:v>0.34</c:v>
                </c:pt>
                <c:pt idx="129">
                  <c:v>0.1</c:v>
                </c:pt>
                <c:pt idx="130">
                  <c:v>0.56999999999999995</c:v>
                </c:pt>
                <c:pt idx="131">
                  <c:v>0.98499999999999999</c:v>
                </c:pt>
                <c:pt idx="132">
                  <c:v>0.76</c:v>
                </c:pt>
                <c:pt idx="133">
                  <c:v>0.125</c:v>
                </c:pt>
                <c:pt idx="134">
                  <c:v>-0.105</c:v>
                </c:pt>
                <c:pt idx="135">
                  <c:v>0.12</c:v>
                </c:pt>
                <c:pt idx="136">
                  <c:v>0.75</c:v>
                </c:pt>
                <c:pt idx="137">
                  <c:v>0.47</c:v>
                </c:pt>
                <c:pt idx="138">
                  <c:v>0.48499999999999999</c:v>
                </c:pt>
                <c:pt idx="139">
                  <c:v>-0.25</c:v>
                </c:pt>
                <c:pt idx="140">
                  <c:v>-6.5000000000000002E-2</c:v>
                </c:pt>
                <c:pt idx="141">
                  <c:v>-0.46500000000000002</c:v>
                </c:pt>
                <c:pt idx="142">
                  <c:v>-0.61499999999999999</c:v>
                </c:pt>
                <c:pt idx="143">
                  <c:v>-1.335</c:v>
                </c:pt>
                <c:pt idx="144">
                  <c:v>-0.29499999999999998</c:v>
                </c:pt>
                <c:pt idx="145">
                  <c:v>-0.77500000000000002</c:v>
                </c:pt>
                <c:pt idx="146">
                  <c:v>-0.87</c:v>
                </c:pt>
                <c:pt idx="147">
                  <c:v>-0.85499999999999998</c:v>
                </c:pt>
                <c:pt idx="148">
                  <c:v>-1.36</c:v>
                </c:pt>
                <c:pt idx="149">
                  <c:v>-1.635</c:v>
                </c:pt>
                <c:pt idx="150">
                  <c:v>-1.29</c:v>
                </c:pt>
                <c:pt idx="151">
                  <c:v>-1.155</c:v>
                </c:pt>
                <c:pt idx="152">
                  <c:v>-0.77</c:v>
                </c:pt>
                <c:pt idx="153">
                  <c:v>-1.43</c:v>
                </c:pt>
                <c:pt idx="154">
                  <c:v>-2.145</c:v>
                </c:pt>
                <c:pt idx="155">
                  <c:v>-1.98</c:v>
                </c:pt>
                <c:pt idx="156">
                  <c:v>-1.1299999999999999</c:v>
                </c:pt>
                <c:pt idx="157">
                  <c:v>-1.1299999999999999</c:v>
                </c:pt>
                <c:pt idx="158">
                  <c:v>-0.32</c:v>
                </c:pt>
                <c:pt idx="159">
                  <c:v>-0.315</c:v>
                </c:pt>
                <c:pt idx="160">
                  <c:v>-0.46500000000000002</c:v>
                </c:pt>
                <c:pt idx="161">
                  <c:v>-0.73</c:v>
                </c:pt>
                <c:pt idx="162">
                  <c:v>-0.80500000000000005</c:v>
                </c:pt>
                <c:pt idx="163">
                  <c:v>-1.075</c:v>
                </c:pt>
                <c:pt idx="164">
                  <c:v>-1.115</c:v>
                </c:pt>
                <c:pt idx="165">
                  <c:v>-0.86</c:v>
                </c:pt>
                <c:pt idx="166">
                  <c:v>-1.25</c:v>
                </c:pt>
                <c:pt idx="167">
                  <c:v>-1.0149999999999999</c:v>
                </c:pt>
                <c:pt idx="168">
                  <c:v>-0.41</c:v>
                </c:pt>
                <c:pt idx="169">
                  <c:v>-0.37</c:v>
                </c:pt>
                <c:pt idx="170">
                  <c:v>-0.37</c:v>
                </c:pt>
                <c:pt idx="171">
                  <c:v>-0.43</c:v>
                </c:pt>
                <c:pt idx="172">
                  <c:v>0.31</c:v>
                </c:pt>
                <c:pt idx="173">
                  <c:v>0.21</c:v>
                </c:pt>
                <c:pt idx="174">
                  <c:v>0.19</c:v>
                </c:pt>
                <c:pt idx="175">
                  <c:v>-0.22500000000000001</c:v>
                </c:pt>
                <c:pt idx="176">
                  <c:v>-0.28000000000000003</c:v>
                </c:pt>
                <c:pt idx="177">
                  <c:v>-0.35499999999999998</c:v>
                </c:pt>
                <c:pt idx="178">
                  <c:v>-0.78500000000000003</c:v>
                </c:pt>
                <c:pt idx="179">
                  <c:v>-0.84</c:v>
                </c:pt>
                <c:pt idx="180">
                  <c:v>-0.85</c:v>
                </c:pt>
                <c:pt idx="181">
                  <c:v>-1.9750000000000001</c:v>
                </c:pt>
                <c:pt idx="182">
                  <c:v>-2.19</c:v>
                </c:pt>
                <c:pt idx="183">
                  <c:v>-1.7450000000000001</c:v>
                </c:pt>
                <c:pt idx="184">
                  <c:v>-2.165</c:v>
                </c:pt>
                <c:pt idx="185">
                  <c:v>-2.2650000000000001</c:v>
                </c:pt>
                <c:pt idx="186">
                  <c:v>-3.13</c:v>
                </c:pt>
                <c:pt idx="187">
                  <c:v>-3.39</c:v>
                </c:pt>
                <c:pt idx="188">
                  <c:v>-3.83</c:v>
                </c:pt>
                <c:pt idx="189">
                  <c:v>-3.5350000000000001</c:v>
                </c:pt>
                <c:pt idx="190">
                  <c:v>-2.99</c:v>
                </c:pt>
                <c:pt idx="191">
                  <c:v>-2.52</c:v>
                </c:pt>
                <c:pt idx="192">
                  <c:v>-2.1850000000000001</c:v>
                </c:pt>
                <c:pt idx="193">
                  <c:v>-1.96</c:v>
                </c:pt>
                <c:pt idx="194">
                  <c:v>-2.2200000000000002</c:v>
                </c:pt>
                <c:pt idx="195">
                  <c:v>-1.355</c:v>
                </c:pt>
                <c:pt idx="196">
                  <c:v>-1.42</c:v>
                </c:pt>
                <c:pt idx="197">
                  <c:v>-1.4750000000000001</c:v>
                </c:pt>
                <c:pt idx="198">
                  <c:v>-1.1200000000000001</c:v>
                </c:pt>
                <c:pt idx="199">
                  <c:v>-0.77</c:v>
                </c:pt>
                <c:pt idx="200">
                  <c:v>-0.61</c:v>
                </c:pt>
                <c:pt idx="201">
                  <c:v>-1.18</c:v>
                </c:pt>
                <c:pt idx="202">
                  <c:v>-3.5000000000000003E-2</c:v>
                </c:pt>
                <c:pt idx="203">
                  <c:v>0.7</c:v>
                </c:pt>
                <c:pt idx="204">
                  <c:v>0.39500000000000002</c:v>
                </c:pt>
                <c:pt idx="205">
                  <c:v>0.70499999999999996</c:v>
                </c:pt>
                <c:pt idx="206">
                  <c:v>0.875</c:v>
                </c:pt>
                <c:pt idx="207">
                  <c:v>0.85499999999999998</c:v>
                </c:pt>
                <c:pt idx="208">
                  <c:v>1.335</c:v>
                </c:pt>
                <c:pt idx="209">
                  <c:v>1.67</c:v>
                </c:pt>
                <c:pt idx="210">
                  <c:v>1.79</c:v>
                </c:pt>
                <c:pt idx="211">
                  <c:v>1.84</c:v>
                </c:pt>
                <c:pt idx="212">
                  <c:v>1.56</c:v>
                </c:pt>
                <c:pt idx="213">
                  <c:v>1.33</c:v>
                </c:pt>
                <c:pt idx="214">
                  <c:v>1.2050000000000001</c:v>
                </c:pt>
                <c:pt idx="215">
                  <c:v>0.91500000000000004</c:v>
                </c:pt>
                <c:pt idx="216">
                  <c:v>-0.65500000000000003</c:v>
                </c:pt>
                <c:pt idx="217">
                  <c:v>-0.7</c:v>
                </c:pt>
                <c:pt idx="218">
                  <c:v>-0.625</c:v>
                </c:pt>
                <c:pt idx="219">
                  <c:v>-1.0149999999999999</c:v>
                </c:pt>
                <c:pt idx="220">
                  <c:v>-1.43</c:v>
                </c:pt>
                <c:pt idx="221">
                  <c:v>-1.125</c:v>
                </c:pt>
                <c:pt idx="222">
                  <c:v>-1.145</c:v>
                </c:pt>
                <c:pt idx="223">
                  <c:v>-1.7150000000000001</c:v>
                </c:pt>
                <c:pt idx="224">
                  <c:v>-1.365</c:v>
                </c:pt>
                <c:pt idx="225">
                  <c:v>-1.2250000000000001</c:v>
                </c:pt>
                <c:pt idx="226">
                  <c:v>-1.86</c:v>
                </c:pt>
                <c:pt idx="227">
                  <c:v>-1.32</c:v>
                </c:pt>
                <c:pt idx="228">
                  <c:v>-0.63</c:v>
                </c:pt>
                <c:pt idx="229">
                  <c:v>0.13500000000000001</c:v>
                </c:pt>
                <c:pt idx="230">
                  <c:v>6.5000000000000002E-2</c:v>
                </c:pt>
                <c:pt idx="231">
                  <c:v>0.71499999999999997</c:v>
                </c:pt>
                <c:pt idx="232">
                  <c:v>0.86</c:v>
                </c:pt>
                <c:pt idx="233">
                  <c:v>1.645</c:v>
                </c:pt>
                <c:pt idx="234">
                  <c:v>2.4049999999999998</c:v>
                </c:pt>
                <c:pt idx="235">
                  <c:v>2.6949999999999998</c:v>
                </c:pt>
                <c:pt idx="236">
                  <c:v>2.585</c:v>
                </c:pt>
                <c:pt idx="237">
                  <c:v>2.7149999999999999</c:v>
                </c:pt>
                <c:pt idx="238">
                  <c:v>2.7149999999999999</c:v>
                </c:pt>
                <c:pt idx="239">
                  <c:v>2.335</c:v>
                </c:pt>
                <c:pt idx="240">
                  <c:v>1.91</c:v>
                </c:pt>
                <c:pt idx="241">
                  <c:v>2.41</c:v>
                </c:pt>
                <c:pt idx="242">
                  <c:v>2.4449999999999998</c:v>
                </c:pt>
                <c:pt idx="243">
                  <c:v>2.5150000000000001</c:v>
                </c:pt>
                <c:pt idx="244">
                  <c:v>2.5950000000000002</c:v>
                </c:pt>
                <c:pt idx="245">
                  <c:v>2.2549999999999999</c:v>
                </c:pt>
                <c:pt idx="246">
                  <c:v>2.42</c:v>
                </c:pt>
                <c:pt idx="247">
                  <c:v>1.855</c:v>
                </c:pt>
                <c:pt idx="248">
                  <c:v>1.605</c:v>
                </c:pt>
                <c:pt idx="249">
                  <c:v>2</c:v>
                </c:pt>
                <c:pt idx="250">
                  <c:v>2</c:v>
                </c:pt>
                <c:pt idx="251">
                  <c:v>2.7749999999999999</c:v>
                </c:pt>
                <c:pt idx="252">
                  <c:v>2.5950000000000002</c:v>
                </c:pt>
                <c:pt idx="253">
                  <c:v>2.1949999999999998</c:v>
                </c:pt>
                <c:pt idx="254">
                  <c:v>1.7</c:v>
                </c:pt>
                <c:pt idx="255">
                  <c:v>1.19</c:v>
                </c:pt>
                <c:pt idx="256">
                  <c:v>1.29</c:v>
                </c:pt>
                <c:pt idx="257">
                  <c:v>0.83</c:v>
                </c:pt>
                <c:pt idx="258">
                  <c:v>0.315</c:v>
                </c:pt>
                <c:pt idx="259">
                  <c:v>-0.20499999999999999</c:v>
                </c:pt>
                <c:pt idx="260">
                  <c:v>-0.20499999999999999</c:v>
                </c:pt>
                <c:pt idx="261">
                  <c:v>-0.3</c:v>
                </c:pt>
                <c:pt idx="262">
                  <c:v>0.21</c:v>
                </c:pt>
                <c:pt idx="263">
                  <c:v>0.105</c:v>
                </c:pt>
                <c:pt idx="264">
                  <c:v>0.23</c:v>
                </c:pt>
                <c:pt idx="265">
                  <c:v>0.60499999999999998</c:v>
                </c:pt>
                <c:pt idx="266">
                  <c:v>0.155</c:v>
                </c:pt>
                <c:pt idx="267">
                  <c:v>0.2</c:v>
                </c:pt>
                <c:pt idx="268">
                  <c:v>-0.08</c:v>
                </c:pt>
                <c:pt idx="269">
                  <c:v>-0.94</c:v>
                </c:pt>
                <c:pt idx="270">
                  <c:v>-0.56000000000000005</c:v>
                </c:pt>
                <c:pt idx="271">
                  <c:v>-0.57999999999999996</c:v>
                </c:pt>
                <c:pt idx="272">
                  <c:v>-0.68</c:v>
                </c:pt>
                <c:pt idx="273">
                  <c:v>-0.42</c:v>
                </c:pt>
                <c:pt idx="274">
                  <c:v>-0.05</c:v>
                </c:pt>
                <c:pt idx="275">
                  <c:v>-0.05</c:v>
                </c:pt>
                <c:pt idx="276">
                  <c:v>0.47499999999999998</c:v>
                </c:pt>
                <c:pt idx="277">
                  <c:v>0.505</c:v>
                </c:pt>
                <c:pt idx="278">
                  <c:v>0.32</c:v>
                </c:pt>
                <c:pt idx="279">
                  <c:v>-6.5000000000000002E-2</c:v>
                </c:pt>
                <c:pt idx="280">
                  <c:v>-0.2</c:v>
                </c:pt>
                <c:pt idx="281">
                  <c:v>-0.52500000000000002</c:v>
                </c:pt>
                <c:pt idx="282">
                  <c:v>-0.86499999999999999</c:v>
                </c:pt>
                <c:pt idx="283">
                  <c:v>-0.105</c:v>
                </c:pt>
                <c:pt idx="284">
                  <c:v>-0.53500000000000003</c:v>
                </c:pt>
                <c:pt idx="285">
                  <c:v>-0.76500000000000001</c:v>
                </c:pt>
                <c:pt idx="286">
                  <c:v>-0.28000000000000003</c:v>
                </c:pt>
                <c:pt idx="287">
                  <c:v>-0.115</c:v>
                </c:pt>
                <c:pt idx="288">
                  <c:v>-0.45500000000000002</c:v>
                </c:pt>
                <c:pt idx="289">
                  <c:v>-0.60499999999999998</c:v>
                </c:pt>
                <c:pt idx="290">
                  <c:v>-0.70499999999999996</c:v>
                </c:pt>
                <c:pt idx="291">
                  <c:v>-0.78500000000000003</c:v>
                </c:pt>
                <c:pt idx="292">
                  <c:v>-0.56000000000000005</c:v>
                </c:pt>
                <c:pt idx="293">
                  <c:v>-0.69</c:v>
                </c:pt>
                <c:pt idx="294">
                  <c:v>-5.0000000000000001E-3</c:v>
                </c:pt>
                <c:pt idx="295">
                  <c:v>0.88500000000000001</c:v>
                </c:pt>
                <c:pt idx="296">
                  <c:v>1.0049999999999999</c:v>
                </c:pt>
                <c:pt idx="297">
                  <c:v>1.345</c:v>
                </c:pt>
                <c:pt idx="298">
                  <c:v>1.2150000000000001</c:v>
                </c:pt>
                <c:pt idx="299">
                  <c:v>1.4550000000000001</c:v>
                </c:pt>
                <c:pt idx="300">
                  <c:v>2.19</c:v>
                </c:pt>
                <c:pt idx="301">
                  <c:v>2.2799999999999998</c:v>
                </c:pt>
                <c:pt idx="302">
                  <c:v>2.2250000000000001</c:v>
                </c:pt>
                <c:pt idx="303">
                  <c:v>2.5150000000000001</c:v>
                </c:pt>
                <c:pt idx="304">
                  <c:v>2.4449999999999998</c:v>
                </c:pt>
                <c:pt idx="305">
                  <c:v>2.415</c:v>
                </c:pt>
                <c:pt idx="306">
                  <c:v>2.9</c:v>
                </c:pt>
                <c:pt idx="307">
                  <c:v>2.57</c:v>
                </c:pt>
                <c:pt idx="308">
                  <c:v>3.51</c:v>
                </c:pt>
                <c:pt idx="309">
                  <c:v>3.48</c:v>
                </c:pt>
                <c:pt idx="310">
                  <c:v>3.8450000000000002</c:v>
                </c:pt>
                <c:pt idx="311">
                  <c:v>3.64</c:v>
                </c:pt>
                <c:pt idx="312">
                  <c:v>1.5249999999999999</c:v>
                </c:pt>
                <c:pt idx="313">
                  <c:v>0.56499999999999995</c:v>
                </c:pt>
                <c:pt idx="314">
                  <c:v>0.18</c:v>
                </c:pt>
                <c:pt idx="315">
                  <c:v>1.18</c:v>
                </c:pt>
                <c:pt idx="316">
                  <c:v>0.83</c:v>
                </c:pt>
                <c:pt idx="317">
                  <c:v>0.44500000000000001</c:v>
                </c:pt>
                <c:pt idx="318">
                  <c:v>0.79500000000000004</c:v>
                </c:pt>
                <c:pt idx="319">
                  <c:v>0.93500000000000005</c:v>
                </c:pt>
                <c:pt idx="320">
                  <c:v>1.0449999999999999</c:v>
                </c:pt>
                <c:pt idx="321">
                  <c:v>1.1950000000000001</c:v>
                </c:pt>
                <c:pt idx="322">
                  <c:v>1.575</c:v>
                </c:pt>
                <c:pt idx="323">
                  <c:v>2.4</c:v>
                </c:pt>
                <c:pt idx="324">
                  <c:v>2.3050000000000002</c:v>
                </c:pt>
                <c:pt idx="325">
                  <c:v>1.575</c:v>
                </c:pt>
                <c:pt idx="326">
                  <c:v>0.71499999999999997</c:v>
                </c:pt>
                <c:pt idx="327">
                  <c:v>1.37</c:v>
                </c:pt>
                <c:pt idx="328">
                  <c:v>1.575</c:v>
                </c:pt>
                <c:pt idx="329">
                  <c:v>1.825</c:v>
                </c:pt>
                <c:pt idx="330">
                  <c:v>2.085</c:v>
                </c:pt>
                <c:pt idx="331">
                  <c:v>2.72</c:v>
                </c:pt>
                <c:pt idx="332">
                  <c:v>2.2650000000000001</c:v>
                </c:pt>
                <c:pt idx="333">
                  <c:v>3.01</c:v>
                </c:pt>
                <c:pt idx="334">
                  <c:v>2.76</c:v>
                </c:pt>
                <c:pt idx="335">
                  <c:v>3.76</c:v>
                </c:pt>
                <c:pt idx="336">
                  <c:v>3.28</c:v>
                </c:pt>
                <c:pt idx="337">
                  <c:v>3.18</c:v>
                </c:pt>
                <c:pt idx="338">
                  <c:v>3.12</c:v>
                </c:pt>
                <c:pt idx="339">
                  <c:v>2.915</c:v>
                </c:pt>
                <c:pt idx="340">
                  <c:v>2.915</c:v>
                </c:pt>
                <c:pt idx="341">
                  <c:v>3.23</c:v>
                </c:pt>
                <c:pt idx="342">
                  <c:v>3.6549999999999998</c:v>
                </c:pt>
                <c:pt idx="343">
                  <c:v>3.21</c:v>
                </c:pt>
                <c:pt idx="344">
                  <c:v>3.0950000000000002</c:v>
                </c:pt>
                <c:pt idx="345">
                  <c:v>3.3650000000000002</c:v>
                </c:pt>
                <c:pt idx="346">
                  <c:v>3.3650000000000002</c:v>
                </c:pt>
                <c:pt idx="347">
                  <c:v>4.0199999999999996</c:v>
                </c:pt>
                <c:pt idx="348">
                  <c:v>4.085</c:v>
                </c:pt>
                <c:pt idx="349">
                  <c:v>4.1550000000000002</c:v>
                </c:pt>
                <c:pt idx="350">
                  <c:v>4.51</c:v>
                </c:pt>
                <c:pt idx="351">
                  <c:v>4.75</c:v>
                </c:pt>
                <c:pt idx="352">
                  <c:v>5.48</c:v>
                </c:pt>
                <c:pt idx="353">
                  <c:v>4.8949999999999996</c:v>
                </c:pt>
                <c:pt idx="354">
                  <c:v>5.09</c:v>
                </c:pt>
                <c:pt idx="355">
                  <c:v>4.97</c:v>
                </c:pt>
                <c:pt idx="356">
                  <c:v>4.5250000000000004</c:v>
                </c:pt>
                <c:pt idx="357">
                  <c:v>3.7650000000000001</c:v>
                </c:pt>
                <c:pt idx="358">
                  <c:v>3.64</c:v>
                </c:pt>
                <c:pt idx="359">
                  <c:v>3.6949999999999998</c:v>
                </c:pt>
                <c:pt idx="360">
                  <c:v>3.9049999999999998</c:v>
                </c:pt>
                <c:pt idx="361">
                  <c:v>4.1849999999999996</c:v>
                </c:pt>
                <c:pt idx="362">
                  <c:v>3.7349999999999999</c:v>
                </c:pt>
                <c:pt idx="363">
                  <c:v>3.835</c:v>
                </c:pt>
                <c:pt idx="364">
                  <c:v>3.51</c:v>
                </c:pt>
                <c:pt idx="365">
                  <c:v>3.42</c:v>
                </c:pt>
                <c:pt idx="366">
                  <c:v>3.27</c:v>
                </c:pt>
                <c:pt idx="367">
                  <c:v>3.9649999999999999</c:v>
                </c:pt>
                <c:pt idx="368">
                  <c:v>4.8849999999999998</c:v>
                </c:pt>
                <c:pt idx="369">
                  <c:v>4.58</c:v>
                </c:pt>
                <c:pt idx="370">
                  <c:v>4.8099999999999996</c:v>
                </c:pt>
                <c:pt idx="371">
                  <c:v>4.6900000000000004</c:v>
                </c:pt>
                <c:pt idx="372">
                  <c:v>3.58</c:v>
                </c:pt>
                <c:pt idx="373">
                  <c:v>2.7</c:v>
                </c:pt>
                <c:pt idx="374">
                  <c:v>2.9350000000000001</c:v>
                </c:pt>
                <c:pt idx="375">
                  <c:v>2.66</c:v>
                </c:pt>
                <c:pt idx="376">
                  <c:v>1.415</c:v>
                </c:pt>
                <c:pt idx="377">
                  <c:v>1.56</c:v>
                </c:pt>
                <c:pt idx="378">
                  <c:v>1.35</c:v>
                </c:pt>
                <c:pt idx="379">
                  <c:v>1.28</c:v>
                </c:pt>
                <c:pt idx="380">
                  <c:v>1.145</c:v>
                </c:pt>
                <c:pt idx="381">
                  <c:v>0.69499999999999995</c:v>
                </c:pt>
                <c:pt idx="382">
                  <c:v>0.625</c:v>
                </c:pt>
                <c:pt idx="383">
                  <c:v>0.78500000000000003</c:v>
                </c:pt>
                <c:pt idx="384">
                  <c:v>0.31</c:v>
                </c:pt>
                <c:pt idx="385">
                  <c:v>1.075</c:v>
                </c:pt>
                <c:pt idx="386">
                  <c:v>1.06</c:v>
                </c:pt>
                <c:pt idx="387">
                  <c:v>1.925</c:v>
                </c:pt>
                <c:pt idx="388">
                  <c:v>1.81</c:v>
                </c:pt>
                <c:pt idx="389">
                  <c:v>2.3050000000000002</c:v>
                </c:pt>
                <c:pt idx="390">
                  <c:v>1.9750000000000001</c:v>
                </c:pt>
                <c:pt idx="391">
                  <c:v>2.06</c:v>
                </c:pt>
                <c:pt idx="392">
                  <c:v>1.9850000000000001</c:v>
                </c:pt>
                <c:pt idx="393">
                  <c:v>2.4500000000000002</c:v>
                </c:pt>
                <c:pt idx="394">
                  <c:v>2.74</c:v>
                </c:pt>
                <c:pt idx="395">
                  <c:v>3.63</c:v>
                </c:pt>
                <c:pt idx="396">
                  <c:v>4.1500000000000004</c:v>
                </c:pt>
                <c:pt idx="397">
                  <c:v>4.33</c:v>
                </c:pt>
                <c:pt idx="398">
                  <c:v>4.26</c:v>
                </c:pt>
                <c:pt idx="399">
                  <c:v>4.54</c:v>
                </c:pt>
                <c:pt idx="400">
                  <c:v>4.6950000000000003</c:v>
                </c:pt>
                <c:pt idx="401">
                  <c:v>4.2750000000000004</c:v>
                </c:pt>
                <c:pt idx="402">
                  <c:v>3.7050000000000001</c:v>
                </c:pt>
                <c:pt idx="403">
                  <c:v>3.605</c:v>
                </c:pt>
                <c:pt idx="404">
                  <c:v>2.7749999999999999</c:v>
                </c:pt>
                <c:pt idx="405">
                  <c:v>2.66</c:v>
                </c:pt>
                <c:pt idx="406">
                  <c:v>3.04</c:v>
                </c:pt>
                <c:pt idx="407">
                  <c:v>3.07</c:v>
                </c:pt>
                <c:pt idx="408">
                  <c:v>3.39</c:v>
                </c:pt>
                <c:pt idx="409">
                  <c:v>3.7</c:v>
                </c:pt>
                <c:pt idx="410">
                  <c:v>2.3450000000000002</c:v>
                </c:pt>
                <c:pt idx="411">
                  <c:v>1.5149999999999999</c:v>
                </c:pt>
                <c:pt idx="412">
                  <c:v>1.585</c:v>
                </c:pt>
                <c:pt idx="413">
                  <c:v>1.86</c:v>
                </c:pt>
                <c:pt idx="414">
                  <c:v>1.6850000000000001</c:v>
                </c:pt>
                <c:pt idx="415">
                  <c:v>1.7</c:v>
                </c:pt>
                <c:pt idx="416">
                  <c:v>1.79</c:v>
                </c:pt>
                <c:pt idx="417">
                  <c:v>1.7</c:v>
                </c:pt>
                <c:pt idx="418">
                  <c:v>1.0649999999999999</c:v>
                </c:pt>
                <c:pt idx="419">
                  <c:v>1.095</c:v>
                </c:pt>
                <c:pt idx="420">
                  <c:v>0.74</c:v>
                </c:pt>
                <c:pt idx="421">
                  <c:v>0.28000000000000003</c:v>
                </c:pt>
                <c:pt idx="422">
                  <c:v>0.28499999999999998</c:v>
                </c:pt>
                <c:pt idx="423">
                  <c:v>0.93</c:v>
                </c:pt>
                <c:pt idx="424">
                  <c:v>0.99</c:v>
                </c:pt>
                <c:pt idx="425">
                  <c:v>1.36</c:v>
                </c:pt>
                <c:pt idx="426">
                  <c:v>1.0249999999999999</c:v>
                </c:pt>
                <c:pt idx="427">
                  <c:v>0.7</c:v>
                </c:pt>
                <c:pt idx="428">
                  <c:v>0.49</c:v>
                </c:pt>
                <c:pt idx="429">
                  <c:v>0.85</c:v>
                </c:pt>
                <c:pt idx="430">
                  <c:v>0.32500000000000001</c:v>
                </c:pt>
                <c:pt idx="431">
                  <c:v>0.88</c:v>
                </c:pt>
                <c:pt idx="432">
                  <c:v>2.0099999999999998</c:v>
                </c:pt>
                <c:pt idx="433">
                  <c:v>2.5950000000000002</c:v>
                </c:pt>
                <c:pt idx="434">
                  <c:v>2.65</c:v>
                </c:pt>
                <c:pt idx="435">
                  <c:v>2.98</c:v>
                </c:pt>
                <c:pt idx="436">
                  <c:v>3.5550000000000002</c:v>
                </c:pt>
                <c:pt idx="437">
                  <c:v>3.5249999999999999</c:v>
                </c:pt>
                <c:pt idx="438">
                  <c:v>3.47</c:v>
                </c:pt>
                <c:pt idx="439">
                  <c:v>3.25</c:v>
                </c:pt>
                <c:pt idx="440">
                  <c:v>3.17</c:v>
                </c:pt>
                <c:pt idx="441">
                  <c:v>3.35</c:v>
                </c:pt>
                <c:pt idx="442">
                  <c:v>3.8450000000000002</c:v>
                </c:pt>
                <c:pt idx="443">
                  <c:v>4.03</c:v>
                </c:pt>
                <c:pt idx="444">
                  <c:v>3.63</c:v>
                </c:pt>
                <c:pt idx="445">
                  <c:v>4.0650000000000004</c:v>
                </c:pt>
                <c:pt idx="446">
                  <c:v>4.2699999999999996</c:v>
                </c:pt>
                <c:pt idx="447">
                  <c:v>4.72</c:v>
                </c:pt>
                <c:pt idx="448">
                  <c:v>4.3650000000000002</c:v>
                </c:pt>
                <c:pt idx="449">
                  <c:v>4.63</c:v>
                </c:pt>
                <c:pt idx="450">
                  <c:v>4.4800000000000004</c:v>
                </c:pt>
                <c:pt idx="451">
                  <c:v>4.875</c:v>
                </c:pt>
                <c:pt idx="452">
                  <c:v>4.915</c:v>
                </c:pt>
                <c:pt idx="453">
                  <c:v>4.8899999999999997</c:v>
                </c:pt>
                <c:pt idx="454">
                  <c:v>4.415</c:v>
                </c:pt>
                <c:pt idx="455">
                  <c:v>3.98</c:v>
                </c:pt>
                <c:pt idx="456">
                  <c:v>4.4349999999999996</c:v>
                </c:pt>
                <c:pt idx="457">
                  <c:v>5.84</c:v>
                </c:pt>
                <c:pt idx="458">
                  <c:v>5.8150000000000004</c:v>
                </c:pt>
                <c:pt idx="459">
                  <c:v>6.51</c:v>
                </c:pt>
                <c:pt idx="460">
                  <c:v>6.0949999999999998</c:v>
                </c:pt>
                <c:pt idx="461">
                  <c:v>4.7750000000000004</c:v>
                </c:pt>
                <c:pt idx="462">
                  <c:v>4.01</c:v>
                </c:pt>
                <c:pt idx="463">
                  <c:v>3.5449999999999999</c:v>
                </c:pt>
                <c:pt idx="464">
                  <c:v>3.35</c:v>
                </c:pt>
                <c:pt idx="465">
                  <c:v>4.38</c:v>
                </c:pt>
                <c:pt idx="466">
                  <c:v>4.08</c:v>
                </c:pt>
                <c:pt idx="467">
                  <c:v>4.4649999999999999</c:v>
                </c:pt>
                <c:pt idx="468">
                  <c:v>4.1050000000000004</c:v>
                </c:pt>
                <c:pt idx="469">
                  <c:v>4.1150000000000002</c:v>
                </c:pt>
                <c:pt idx="470">
                  <c:v>3.83</c:v>
                </c:pt>
                <c:pt idx="471">
                  <c:v>4.28</c:v>
                </c:pt>
                <c:pt idx="472">
                  <c:v>3.7949999999999999</c:v>
                </c:pt>
                <c:pt idx="473">
                  <c:v>4</c:v>
                </c:pt>
                <c:pt idx="474">
                  <c:v>4.9850000000000003</c:v>
                </c:pt>
                <c:pt idx="475">
                  <c:v>4.3250000000000002</c:v>
                </c:pt>
                <c:pt idx="476">
                  <c:v>5.335</c:v>
                </c:pt>
                <c:pt idx="477">
                  <c:v>5.6950000000000003</c:v>
                </c:pt>
                <c:pt idx="478">
                  <c:v>5.9</c:v>
                </c:pt>
                <c:pt idx="479">
                  <c:v>5.6050000000000004</c:v>
                </c:pt>
                <c:pt idx="480">
                  <c:v>5.3049999999999997</c:v>
                </c:pt>
                <c:pt idx="481">
                  <c:v>5.7649999999999997</c:v>
                </c:pt>
                <c:pt idx="482">
                  <c:v>6.0049999999999999</c:v>
                </c:pt>
                <c:pt idx="483">
                  <c:v>6.46</c:v>
                </c:pt>
                <c:pt idx="484">
                  <c:v>6.87</c:v>
                </c:pt>
                <c:pt idx="485">
                  <c:v>6.7350000000000003</c:v>
                </c:pt>
                <c:pt idx="486">
                  <c:v>6.4649999999999999</c:v>
                </c:pt>
                <c:pt idx="487">
                  <c:v>7.19</c:v>
                </c:pt>
                <c:pt idx="488">
                  <c:v>7.33</c:v>
                </c:pt>
                <c:pt idx="489">
                  <c:v>7.6849999999999996</c:v>
                </c:pt>
                <c:pt idx="490">
                  <c:v>7.29</c:v>
                </c:pt>
                <c:pt idx="491">
                  <c:v>6.7549999999999999</c:v>
                </c:pt>
                <c:pt idx="492">
                  <c:v>7.07</c:v>
                </c:pt>
                <c:pt idx="493">
                  <c:v>6.8650000000000002</c:v>
                </c:pt>
                <c:pt idx="494">
                  <c:v>6.08</c:v>
                </c:pt>
                <c:pt idx="495">
                  <c:v>5.87</c:v>
                </c:pt>
                <c:pt idx="496">
                  <c:v>5.87</c:v>
                </c:pt>
                <c:pt idx="497">
                  <c:v>5</c:v>
                </c:pt>
                <c:pt idx="498">
                  <c:v>4.5</c:v>
                </c:pt>
                <c:pt idx="499">
                  <c:v>4.51</c:v>
                </c:pt>
                <c:pt idx="500">
                  <c:v>4.62</c:v>
                </c:pt>
                <c:pt idx="501">
                  <c:v>4.96</c:v>
                </c:pt>
                <c:pt idx="502">
                  <c:v>5.0949999999999998</c:v>
                </c:pt>
                <c:pt idx="503">
                  <c:v>5.32</c:v>
                </c:pt>
                <c:pt idx="504">
                  <c:v>5.33</c:v>
                </c:pt>
                <c:pt idx="505">
                  <c:v>5.04</c:v>
                </c:pt>
                <c:pt idx="506">
                  <c:v>5.19</c:v>
                </c:pt>
                <c:pt idx="507">
                  <c:v>4.8949999999999996</c:v>
                </c:pt>
                <c:pt idx="508">
                  <c:v>5.0599999999999996</c:v>
                </c:pt>
                <c:pt idx="509">
                  <c:v>5.0449999999999999</c:v>
                </c:pt>
                <c:pt idx="510">
                  <c:v>5.2450000000000001</c:v>
                </c:pt>
                <c:pt idx="511">
                  <c:v>5</c:v>
                </c:pt>
                <c:pt idx="512">
                  <c:v>5.5549999999999997</c:v>
                </c:pt>
                <c:pt idx="513">
                  <c:v>5.14</c:v>
                </c:pt>
                <c:pt idx="514">
                  <c:v>5.74</c:v>
                </c:pt>
                <c:pt idx="515">
                  <c:v>5.665</c:v>
                </c:pt>
                <c:pt idx="516">
                  <c:v>5.665</c:v>
                </c:pt>
                <c:pt idx="517">
                  <c:v>5.6349999999999998</c:v>
                </c:pt>
                <c:pt idx="518">
                  <c:v>5.1050000000000004</c:v>
                </c:pt>
                <c:pt idx="519">
                  <c:v>4.6849999999999996</c:v>
                </c:pt>
                <c:pt idx="520">
                  <c:v>4.8499999999999996</c:v>
                </c:pt>
                <c:pt idx="521">
                  <c:v>5.51</c:v>
                </c:pt>
                <c:pt idx="522">
                  <c:v>5.38</c:v>
                </c:pt>
                <c:pt idx="523">
                  <c:v>4.7350000000000003</c:v>
                </c:pt>
                <c:pt idx="524">
                  <c:v>5.72</c:v>
                </c:pt>
                <c:pt idx="525">
                  <c:v>5.72</c:v>
                </c:pt>
                <c:pt idx="526">
                  <c:v>5.4749999999999996</c:v>
                </c:pt>
                <c:pt idx="527">
                  <c:v>5.0049999999999999</c:v>
                </c:pt>
                <c:pt idx="528">
                  <c:v>4.9349999999999996</c:v>
                </c:pt>
                <c:pt idx="529">
                  <c:v>5.25</c:v>
                </c:pt>
                <c:pt idx="530">
                  <c:v>5.4749999999999996</c:v>
                </c:pt>
                <c:pt idx="531">
                  <c:v>5.4749999999999996</c:v>
                </c:pt>
                <c:pt idx="532">
                  <c:v>5.72</c:v>
                </c:pt>
                <c:pt idx="533">
                  <c:v>5.24</c:v>
                </c:pt>
                <c:pt idx="534">
                  <c:v>6.0549999999999997</c:v>
                </c:pt>
                <c:pt idx="535">
                  <c:v>6.2949999999999999</c:v>
                </c:pt>
                <c:pt idx="536">
                  <c:v>6.94</c:v>
                </c:pt>
                <c:pt idx="537">
                  <c:v>6.81</c:v>
                </c:pt>
                <c:pt idx="538">
                  <c:v>6.7149999999999999</c:v>
                </c:pt>
                <c:pt idx="539">
                  <c:v>7.1050000000000004</c:v>
                </c:pt>
                <c:pt idx="540">
                  <c:v>7.18</c:v>
                </c:pt>
                <c:pt idx="541">
                  <c:v>6.7249999999999996</c:v>
                </c:pt>
                <c:pt idx="542">
                  <c:v>6.3049999999999997</c:v>
                </c:pt>
                <c:pt idx="543">
                  <c:v>7.2050000000000001</c:v>
                </c:pt>
                <c:pt idx="544">
                  <c:v>7.32</c:v>
                </c:pt>
                <c:pt idx="545">
                  <c:v>7.19</c:v>
                </c:pt>
                <c:pt idx="546">
                  <c:v>7.78</c:v>
                </c:pt>
                <c:pt idx="547">
                  <c:v>8.1349999999999998</c:v>
                </c:pt>
                <c:pt idx="548">
                  <c:v>8.59</c:v>
                </c:pt>
                <c:pt idx="549">
                  <c:v>7.64</c:v>
                </c:pt>
                <c:pt idx="550">
                  <c:v>7.05</c:v>
                </c:pt>
                <c:pt idx="551">
                  <c:v>6.5750000000000002</c:v>
                </c:pt>
                <c:pt idx="552">
                  <c:v>6.6349999999999998</c:v>
                </c:pt>
                <c:pt idx="553">
                  <c:v>6.5949999999999998</c:v>
                </c:pt>
                <c:pt idx="554">
                  <c:v>6.5350000000000001</c:v>
                </c:pt>
                <c:pt idx="555">
                  <c:v>7.39</c:v>
                </c:pt>
                <c:pt idx="556">
                  <c:v>7.3650000000000002</c:v>
                </c:pt>
                <c:pt idx="557">
                  <c:v>7.45</c:v>
                </c:pt>
                <c:pt idx="558">
                  <c:v>6.62</c:v>
                </c:pt>
                <c:pt idx="559">
                  <c:v>7.54</c:v>
                </c:pt>
                <c:pt idx="560">
                  <c:v>8.4250000000000007</c:v>
                </c:pt>
                <c:pt idx="561">
                  <c:v>9.1050000000000004</c:v>
                </c:pt>
                <c:pt idx="562">
                  <c:v>9.8000000000000007</c:v>
                </c:pt>
                <c:pt idx="563">
                  <c:v>10.164999999999999</c:v>
                </c:pt>
                <c:pt idx="564">
                  <c:v>8.8149999999999995</c:v>
                </c:pt>
                <c:pt idx="565">
                  <c:v>8.4849999999999994</c:v>
                </c:pt>
                <c:pt idx="566">
                  <c:v>8.7899999999999991</c:v>
                </c:pt>
                <c:pt idx="567">
                  <c:v>7.165</c:v>
                </c:pt>
                <c:pt idx="568">
                  <c:v>5.46</c:v>
                </c:pt>
                <c:pt idx="569">
                  <c:v>5.585</c:v>
                </c:pt>
                <c:pt idx="570">
                  <c:v>5.915</c:v>
                </c:pt>
                <c:pt idx="571">
                  <c:v>6.3</c:v>
                </c:pt>
                <c:pt idx="572">
                  <c:v>5.97</c:v>
                </c:pt>
                <c:pt idx="573">
                  <c:v>5.625</c:v>
                </c:pt>
                <c:pt idx="574">
                  <c:v>6.0149999999999997</c:v>
                </c:pt>
                <c:pt idx="575">
                  <c:v>6.0449999999999999</c:v>
                </c:pt>
                <c:pt idx="576">
                  <c:v>5.34</c:v>
                </c:pt>
                <c:pt idx="577">
                  <c:v>5.29</c:v>
                </c:pt>
                <c:pt idx="578">
                  <c:v>5.6050000000000004</c:v>
                </c:pt>
                <c:pt idx="579">
                  <c:v>6.7</c:v>
                </c:pt>
                <c:pt idx="580">
                  <c:v>8.1</c:v>
                </c:pt>
                <c:pt idx="581">
                  <c:v>9.0250000000000004</c:v>
                </c:pt>
                <c:pt idx="582">
                  <c:v>9.3000000000000007</c:v>
                </c:pt>
                <c:pt idx="583">
                  <c:v>8.44</c:v>
                </c:pt>
                <c:pt idx="584">
                  <c:v>8.56</c:v>
                </c:pt>
                <c:pt idx="585">
                  <c:v>8.625</c:v>
                </c:pt>
                <c:pt idx="586">
                  <c:v>8.8350000000000009</c:v>
                </c:pt>
                <c:pt idx="587">
                  <c:v>8.0850000000000009</c:v>
                </c:pt>
                <c:pt idx="588">
                  <c:v>8.4499999999999993</c:v>
                </c:pt>
                <c:pt idx="589">
                  <c:v>8.1950000000000003</c:v>
                </c:pt>
                <c:pt idx="590">
                  <c:v>7.59</c:v>
                </c:pt>
                <c:pt idx="591">
                  <c:v>7.58</c:v>
                </c:pt>
                <c:pt idx="592">
                  <c:v>7.31</c:v>
                </c:pt>
                <c:pt idx="593">
                  <c:v>7.2050000000000001</c:v>
                </c:pt>
                <c:pt idx="594">
                  <c:v>7.03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Ekofisk ARA Cracking Netback Margin</c:v>
                </c:pt>
              </c:strCache>
            </c:strRef>
          </c:tx>
          <c:spPr>
            <a:ln w="12700">
              <a:solidFill>
                <a:srgbClr val="6BA539"/>
              </a:solidFill>
            </a:ln>
          </c:spPr>
          <c:marker>
            <c:symbol val="none"/>
          </c:marker>
          <c:cat>
            <c:numRef>
              <c:f>Sheet4!$A$2:$A$596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Sheet4!$D$2:$D$596</c:f>
              <c:numCache>
                <c:formatCode>[$$-C09]#,##0.00;\-[$$-C09]#,##0.00</c:formatCode>
                <c:ptCount val="595"/>
                <c:pt idx="0">
                  <c:v>1.95</c:v>
                </c:pt>
                <c:pt idx="1">
                  <c:v>1.365</c:v>
                </c:pt>
                <c:pt idx="2">
                  <c:v>0.215</c:v>
                </c:pt>
                <c:pt idx="3">
                  <c:v>0.215</c:v>
                </c:pt>
                <c:pt idx="4">
                  <c:v>0.89</c:v>
                </c:pt>
                <c:pt idx="5">
                  <c:v>1.93</c:v>
                </c:pt>
                <c:pt idx="6">
                  <c:v>2.7949999999999999</c:v>
                </c:pt>
                <c:pt idx="7">
                  <c:v>2.81</c:v>
                </c:pt>
                <c:pt idx="8">
                  <c:v>2.37</c:v>
                </c:pt>
                <c:pt idx="9">
                  <c:v>1.825</c:v>
                </c:pt>
                <c:pt idx="10">
                  <c:v>1.46</c:v>
                </c:pt>
                <c:pt idx="11">
                  <c:v>2.2000000000000002</c:v>
                </c:pt>
                <c:pt idx="12">
                  <c:v>2.62</c:v>
                </c:pt>
                <c:pt idx="13">
                  <c:v>2.585</c:v>
                </c:pt>
                <c:pt idx="14">
                  <c:v>2.4300000000000002</c:v>
                </c:pt>
                <c:pt idx="15">
                  <c:v>2.4300000000000002</c:v>
                </c:pt>
                <c:pt idx="16">
                  <c:v>2.93</c:v>
                </c:pt>
                <c:pt idx="17">
                  <c:v>2.95</c:v>
                </c:pt>
                <c:pt idx="18">
                  <c:v>2.95</c:v>
                </c:pt>
                <c:pt idx="19">
                  <c:v>2.895</c:v>
                </c:pt>
                <c:pt idx="20">
                  <c:v>2.7250000000000001</c:v>
                </c:pt>
                <c:pt idx="21">
                  <c:v>2.96</c:v>
                </c:pt>
                <c:pt idx="22">
                  <c:v>3.2250000000000001</c:v>
                </c:pt>
                <c:pt idx="23">
                  <c:v>2.96</c:v>
                </c:pt>
                <c:pt idx="24">
                  <c:v>2.6749999999999998</c:v>
                </c:pt>
                <c:pt idx="25">
                  <c:v>2.855</c:v>
                </c:pt>
                <c:pt idx="26">
                  <c:v>2.67</c:v>
                </c:pt>
                <c:pt idx="27">
                  <c:v>2.9449999999999998</c:v>
                </c:pt>
                <c:pt idx="28">
                  <c:v>3.0550000000000002</c:v>
                </c:pt>
                <c:pt idx="29">
                  <c:v>3.2549999999999999</c:v>
                </c:pt>
                <c:pt idx="30">
                  <c:v>3.49</c:v>
                </c:pt>
                <c:pt idx="31">
                  <c:v>4.165</c:v>
                </c:pt>
                <c:pt idx="32">
                  <c:v>4.0149999999999997</c:v>
                </c:pt>
                <c:pt idx="33">
                  <c:v>3.5449999999999999</c:v>
                </c:pt>
                <c:pt idx="34">
                  <c:v>3.86</c:v>
                </c:pt>
                <c:pt idx="35">
                  <c:v>4.1050000000000004</c:v>
                </c:pt>
                <c:pt idx="36">
                  <c:v>4.29</c:v>
                </c:pt>
                <c:pt idx="37">
                  <c:v>4.5999999999999996</c:v>
                </c:pt>
                <c:pt idx="38">
                  <c:v>4.5049999999999999</c:v>
                </c:pt>
                <c:pt idx="39">
                  <c:v>3.8650000000000002</c:v>
                </c:pt>
                <c:pt idx="40">
                  <c:v>3.49</c:v>
                </c:pt>
                <c:pt idx="41">
                  <c:v>2.99</c:v>
                </c:pt>
                <c:pt idx="42">
                  <c:v>3.55</c:v>
                </c:pt>
                <c:pt idx="43">
                  <c:v>2.76</c:v>
                </c:pt>
                <c:pt idx="44">
                  <c:v>2.3250000000000002</c:v>
                </c:pt>
                <c:pt idx="45">
                  <c:v>2.7949999999999999</c:v>
                </c:pt>
                <c:pt idx="46">
                  <c:v>3.02</c:v>
                </c:pt>
                <c:pt idx="47">
                  <c:v>2.2949999999999999</c:v>
                </c:pt>
                <c:pt idx="48">
                  <c:v>2.4</c:v>
                </c:pt>
                <c:pt idx="49">
                  <c:v>2.13</c:v>
                </c:pt>
                <c:pt idx="50">
                  <c:v>2.5449999999999999</c:v>
                </c:pt>
                <c:pt idx="51">
                  <c:v>2.7549999999999999</c:v>
                </c:pt>
                <c:pt idx="52">
                  <c:v>3.4</c:v>
                </c:pt>
                <c:pt idx="53">
                  <c:v>3.02</c:v>
                </c:pt>
                <c:pt idx="54">
                  <c:v>3.62</c:v>
                </c:pt>
                <c:pt idx="55">
                  <c:v>3.5649999999999999</c:v>
                </c:pt>
                <c:pt idx="56">
                  <c:v>3.2</c:v>
                </c:pt>
                <c:pt idx="57">
                  <c:v>3.2</c:v>
                </c:pt>
                <c:pt idx="58">
                  <c:v>2.125</c:v>
                </c:pt>
                <c:pt idx="59">
                  <c:v>2.0550000000000002</c:v>
                </c:pt>
                <c:pt idx="60">
                  <c:v>2.54</c:v>
                </c:pt>
                <c:pt idx="61">
                  <c:v>2.2000000000000002</c:v>
                </c:pt>
                <c:pt idx="62">
                  <c:v>2.5299999999999998</c:v>
                </c:pt>
                <c:pt idx="63">
                  <c:v>2.2549999999999999</c:v>
                </c:pt>
                <c:pt idx="64">
                  <c:v>2.44</c:v>
                </c:pt>
                <c:pt idx="65">
                  <c:v>2.48</c:v>
                </c:pt>
                <c:pt idx="66">
                  <c:v>2.56</c:v>
                </c:pt>
                <c:pt idx="67">
                  <c:v>2.645</c:v>
                </c:pt>
                <c:pt idx="68">
                  <c:v>1.46</c:v>
                </c:pt>
                <c:pt idx="69">
                  <c:v>1.375</c:v>
                </c:pt>
                <c:pt idx="70">
                  <c:v>1.395</c:v>
                </c:pt>
                <c:pt idx="71">
                  <c:v>1.2949999999999999</c:v>
                </c:pt>
                <c:pt idx="72">
                  <c:v>1.5449999999999999</c:v>
                </c:pt>
                <c:pt idx="73">
                  <c:v>1.64</c:v>
                </c:pt>
                <c:pt idx="74">
                  <c:v>1.82</c:v>
                </c:pt>
                <c:pt idx="75">
                  <c:v>1.7050000000000001</c:v>
                </c:pt>
                <c:pt idx="76">
                  <c:v>1.34</c:v>
                </c:pt>
                <c:pt idx="77">
                  <c:v>1.2</c:v>
                </c:pt>
                <c:pt idx="78">
                  <c:v>1.4850000000000001</c:v>
                </c:pt>
                <c:pt idx="79">
                  <c:v>1.425</c:v>
                </c:pt>
                <c:pt idx="80">
                  <c:v>1.71</c:v>
                </c:pt>
                <c:pt idx="81">
                  <c:v>1.5449999999999999</c:v>
                </c:pt>
                <c:pt idx="82">
                  <c:v>1.7150000000000001</c:v>
                </c:pt>
                <c:pt idx="83">
                  <c:v>1.7150000000000001</c:v>
                </c:pt>
                <c:pt idx="84">
                  <c:v>0.37</c:v>
                </c:pt>
                <c:pt idx="85">
                  <c:v>0.36499999999999999</c:v>
                </c:pt>
                <c:pt idx="86">
                  <c:v>0.22500000000000001</c:v>
                </c:pt>
                <c:pt idx="87">
                  <c:v>0.53500000000000003</c:v>
                </c:pt>
                <c:pt idx="88">
                  <c:v>0.93500000000000005</c:v>
                </c:pt>
                <c:pt idx="89">
                  <c:v>0.19</c:v>
                </c:pt>
                <c:pt idx="90">
                  <c:v>-0.40500000000000003</c:v>
                </c:pt>
                <c:pt idx="91">
                  <c:v>-0.17499999999999999</c:v>
                </c:pt>
                <c:pt idx="92">
                  <c:v>-0.66500000000000004</c:v>
                </c:pt>
                <c:pt idx="93">
                  <c:v>-0.63500000000000001</c:v>
                </c:pt>
                <c:pt idx="94">
                  <c:v>-0.19</c:v>
                </c:pt>
                <c:pt idx="95">
                  <c:v>-0.41499999999999998</c:v>
                </c:pt>
                <c:pt idx="96">
                  <c:v>-0.28000000000000003</c:v>
                </c:pt>
                <c:pt idx="97">
                  <c:v>-0.14000000000000001</c:v>
                </c:pt>
                <c:pt idx="98">
                  <c:v>-0.12</c:v>
                </c:pt>
                <c:pt idx="99">
                  <c:v>-0.255</c:v>
                </c:pt>
                <c:pt idx="100">
                  <c:v>-0.3</c:v>
                </c:pt>
                <c:pt idx="101">
                  <c:v>0.17499999999999999</c:v>
                </c:pt>
                <c:pt idx="102">
                  <c:v>-0.27500000000000002</c:v>
                </c:pt>
                <c:pt idx="103">
                  <c:v>-0.28499999999999998</c:v>
                </c:pt>
                <c:pt idx="104">
                  <c:v>8.5000000000000006E-2</c:v>
                </c:pt>
                <c:pt idx="105">
                  <c:v>0.17499999999999999</c:v>
                </c:pt>
                <c:pt idx="106">
                  <c:v>0.55500000000000005</c:v>
                </c:pt>
                <c:pt idx="107">
                  <c:v>1.21</c:v>
                </c:pt>
                <c:pt idx="108">
                  <c:v>0.92500000000000004</c:v>
                </c:pt>
                <c:pt idx="109">
                  <c:v>0.09</c:v>
                </c:pt>
                <c:pt idx="110">
                  <c:v>0.16500000000000001</c:v>
                </c:pt>
                <c:pt idx="111">
                  <c:v>0.2</c:v>
                </c:pt>
                <c:pt idx="112">
                  <c:v>-0.66500000000000004</c:v>
                </c:pt>
                <c:pt idx="113">
                  <c:v>-0.97</c:v>
                </c:pt>
                <c:pt idx="114">
                  <c:v>-0.64500000000000002</c:v>
                </c:pt>
                <c:pt idx="115">
                  <c:v>-0.27</c:v>
                </c:pt>
                <c:pt idx="116">
                  <c:v>-0.23</c:v>
                </c:pt>
                <c:pt idx="117">
                  <c:v>-0.57499999999999996</c:v>
                </c:pt>
                <c:pt idx="118">
                  <c:v>0.115</c:v>
                </c:pt>
                <c:pt idx="119">
                  <c:v>0.82</c:v>
                </c:pt>
                <c:pt idx="120">
                  <c:v>0.98</c:v>
                </c:pt>
                <c:pt idx="121">
                  <c:v>0.85499999999999998</c:v>
                </c:pt>
                <c:pt idx="122">
                  <c:v>1.0649999999999999</c:v>
                </c:pt>
                <c:pt idx="123">
                  <c:v>1.575</c:v>
                </c:pt>
                <c:pt idx="124">
                  <c:v>0.79</c:v>
                </c:pt>
                <c:pt idx="125">
                  <c:v>0.2</c:v>
                </c:pt>
                <c:pt idx="126">
                  <c:v>0.105</c:v>
                </c:pt>
                <c:pt idx="127">
                  <c:v>0.745</c:v>
                </c:pt>
                <c:pt idx="128">
                  <c:v>0.69</c:v>
                </c:pt>
                <c:pt idx="129">
                  <c:v>0.09</c:v>
                </c:pt>
                <c:pt idx="130">
                  <c:v>0.52</c:v>
                </c:pt>
                <c:pt idx="131">
                  <c:v>1.1100000000000001</c:v>
                </c:pt>
                <c:pt idx="132">
                  <c:v>0.82</c:v>
                </c:pt>
                <c:pt idx="133">
                  <c:v>0.625</c:v>
                </c:pt>
                <c:pt idx="134">
                  <c:v>0.14000000000000001</c:v>
                </c:pt>
                <c:pt idx="135">
                  <c:v>0.45</c:v>
                </c:pt>
                <c:pt idx="136">
                  <c:v>1.1399999999999999</c:v>
                </c:pt>
                <c:pt idx="137">
                  <c:v>0.85499999999999998</c:v>
                </c:pt>
                <c:pt idx="138">
                  <c:v>0.94</c:v>
                </c:pt>
                <c:pt idx="139">
                  <c:v>0.26500000000000001</c:v>
                </c:pt>
                <c:pt idx="140">
                  <c:v>0.46</c:v>
                </c:pt>
                <c:pt idx="141">
                  <c:v>0.05</c:v>
                </c:pt>
                <c:pt idx="142">
                  <c:v>-0.13</c:v>
                </c:pt>
                <c:pt idx="143">
                  <c:v>-0.89500000000000002</c:v>
                </c:pt>
                <c:pt idx="144">
                  <c:v>0.26</c:v>
                </c:pt>
                <c:pt idx="145">
                  <c:v>-7.0000000000000007E-2</c:v>
                </c:pt>
                <c:pt idx="146">
                  <c:v>-0.04</c:v>
                </c:pt>
                <c:pt idx="147">
                  <c:v>-0.27500000000000002</c:v>
                </c:pt>
                <c:pt idx="148">
                  <c:v>-0.64</c:v>
                </c:pt>
                <c:pt idx="149">
                  <c:v>-0.79500000000000004</c:v>
                </c:pt>
                <c:pt idx="150">
                  <c:v>-0.55500000000000005</c:v>
                </c:pt>
                <c:pt idx="151">
                  <c:v>-0.35499999999999998</c:v>
                </c:pt>
                <c:pt idx="152">
                  <c:v>0.36</c:v>
                </c:pt>
                <c:pt idx="153">
                  <c:v>-0.82499999999999996</c:v>
                </c:pt>
                <c:pt idx="154">
                  <c:v>-1.49</c:v>
                </c:pt>
                <c:pt idx="155">
                  <c:v>-1.42</c:v>
                </c:pt>
                <c:pt idx="156">
                  <c:v>-0.47499999999999998</c:v>
                </c:pt>
                <c:pt idx="157">
                  <c:v>-0.42499999999999999</c:v>
                </c:pt>
                <c:pt idx="158">
                  <c:v>0.33</c:v>
                </c:pt>
                <c:pt idx="159">
                  <c:v>0.33500000000000002</c:v>
                </c:pt>
                <c:pt idx="160">
                  <c:v>8.5000000000000006E-2</c:v>
                </c:pt>
                <c:pt idx="161">
                  <c:v>-0.17499999999999999</c:v>
                </c:pt>
                <c:pt idx="162">
                  <c:v>-0.4</c:v>
                </c:pt>
                <c:pt idx="163">
                  <c:v>-0.51500000000000001</c:v>
                </c:pt>
                <c:pt idx="164">
                  <c:v>-0.56499999999999995</c:v>
                </c:pt>
                <c:pt idx="165">
                  <c:v>-0.3</c:v>
                </c:pt>
                <c:pt idx="166">
                  <c:v>-0.61499999999999999</c:v>
                </c:pt>
                <c:pt idx="167">
                  <c:v>-7.4999999999999997E-2</c:v>
                </c:pt>
                <c:pt idx="168">
                  <c:v>0.14499999999999999</c:v>
                </c:pt>
                <c:pt idx="169">
                  <c:v>-0.1</c:v>
                </c:pt>
                <c:pt idx="170">
                  <c:v>-0.1</c:v>
                </c:pt>
                <c:pt idx="171">
                  <c:v>1.4999999999999999E-2</c:v>
                </c:pt>
                <c:pt idx="172">
                  <c:v>0.52500000000000002</c:v>
                </c:pt>
                <c:pt idx="173">
                  <c:v>0.52</c:v>
                </c:pt>
                <c:pt idx="174">
                  <c:v>0.56499999999999995</c:v>
                </c:pt>
                <c:pt idx="175">
                  <c:v>0.21</c:v>
                </c:pt>
                <c:pt idx="176">
                  <c:v>0.21</c:v>
                </c:pt>
                <c:pt idx="177">
                  <c:v>0.17</c:v>
                </c:pt>
                <c:pt idx="178">
                  <c:v>-0.13</c:v>
                </c:pt>
                <c:pt idx="179">
                  <c:v>-0.19</c:v>
                </c:pt>
                <c:pt idx="180">
                  <c:v>-0.39</c:v>
                </c:pt>
                <c:pt idx="181">
                  <c:v>-1.105</c:v>
                </c:pt>
                <c:pt idx="182">
                  <c:v>-1.1200000000000001</c:v>
                </c:pt>
                <c:pt idx="183">
                  <c:v>-0.61499999999999999</c:v>
                </c:pt>
                <c:pt idx="184">
                  <c:v>-1.0649999999999999</c:v>
                </c:pt>
                <c:pt idx="185">
                  <c:v>-1.0549999999999999</c:v>
                </c:pt>
                <c:pt idx="186">
                  <c:v>-1.81</c:v>
                </c:pt>
                <c:pt idx="187">
                  <c:v>-2.08</c:v>
                </c:pt>
                <c:pt idx="188">
                  <c:v>-2.41</c:v>
                </c:pt>
                <c:pt idx="189">
                  <c:v>-2.0950000000000002</c:v>
                </c:pt>
                <c:pt idx="190">
                  <c:v>-1.59</c:v>
                </c:pt>
                <c:pt idx="191">
                  <c:v>-1.18</c:v>
                </c:pt>
                <c:pt idx="192">
                  <c:v>-0.47499999999999998</c:v>
                </c:pt>
                <c:pt idx="193">
                  <c:v>6.5000000000000002E-2</c:v>
                </c:pt>
                <c:pt idx="194">
                  <c:v>-0.33500000000000002</c:v>
                </c:pt>
                <c:pt idx="195">
                  <c:v>0.63</c:v>
                </c:pt>
                <c:pt idx="196">
                  <c:v>0.33</c:v>
                </c:pt>
                <c:pt idx="197">
                  <c:v>0.28999999999999998</c:v>
                </c:pt>
                <c:pt idx="198">
                  <c:v>0.55500000000000005</c:v>
                </c:pt>
                <c:pt idx="199">
                  <c:v>0.97499999999999998</c:v>
                </c:pt>
                <c:pt idx="200">
                  <c:v>0.995</c:v>
                </c:pt>
                <c:pt idx="201">
                  <c:v>0.43</c:v>
                </c:pt>
                <c:pt idx="202">
                  <c:v>1.135</c:v>
                </c:pt>
                <c:pt idx="203">
                  <c:v>1.47</c:v>
                </c:pt>
                <c:pt idx="204">
                  <c:v>1.575</c:v>
                </c:pt>
                <c:pt idx="205">
                  <c:v>1.615</c:v>
                </c:pt>
                <c:pt idx="206">
                  <c:v>1.74</c:v>
                </c:pt>
                <c:pt idx="207">
                  <c:v>1.59</c:v>
                </c:pt>
                <c:pt idx="208">
                  <c:v>1.915</c:v>
                </c:pt>
                <c:pt idx="209">
                  <c:v>2.2000000000000002</c:v>
                </c:pt>
                <c:pt idx="210">
                  <c:v>2.48</c:v>
                </c:pt>
                <c:pt idx="211">
                  <c:v>2.54</c:v>
                </c:pt>
                <c:pt idx="212">
                  <c:v>2.12</c:v>
                </c:pt>
                <c:pt idx="213">
                  <c:v>2.2799999999999998</c:v>
                </c:pt>
                <c:pt idx="214">
                  <c:v>2.2000000000000002</c:v>
                </c:pt>
                <c:pt idx="215">
                  <c:v>1.9950000000000001</c:v>
                </c:pt>
                <c:pt idx="216">
                  <c:v>0.745</c:v>
                </c:pt>
                <c:pt idx="217">
                  <c:v>0.55000000000000004</c:v>
                </c:pt>
                <c:pt idx="218">
                  <c:v>0.84499999999999997</c:v>
                </c:pt>
                <c:pt idx="219">
                  <c:v>0.71499999999999997</c:v>
                </c:pt>
                <c:pt idx="220">
                  <c:v>0.52</c:v>
                </c:pt>
                <c:pt idx="221">
                  <c:v>0.77</c:v>
                </c:pt>
                <c:pt idx="222">
                  <c:v>0.56499999999999995</c:v>
                </c:pt>
                <c:pt idx="223">
                  <c:v>-0.17499999999999999</c:v>
                </c:pt>
                <c:pt idx="224">
                  <c:v>6.5000000000000002E-2</c:v>
                </c:pt>
                <c:pt idx="225">
                  <c:v>-0.08</c:v>
                </c:pt>
                <c:pt idx="226">
                  <c:v>-0.495</c:v>
                </c:pt>
                <c:pt idx="227">
                  <c:v>3.5000000000000003E-2</c:v>
                </c:pt>
                <c:pt idx="228">
                  <c:v>0.93500000000000005</c:v>
                </c:pt>
                <c:pt idx="229">
                  <c:v>1.92</c:v>
                </c:pt>
                <c:pt idx="230">
                  <c:v>2.1800000000000002</c:v>
                </c:pt>
                <c:pt idx="231">
                  <c:v>2.63</c:v>
                </c:pt>
                <c:pt idx="232">
                  <c:v>2.73</c:v>
                </c:pt>
                <c:pt idx="233">
                  <c:v>3.36</c:v>
                </c:pt>
                <c:pt idx="234">
                  <c:v>4.1150000000000002</c:v>
                </c:pt>
                <c:pt idx="235">
                  <c:v>4.6050000000000004</c:v>
                </c:pt>
                <c:pt idx="236">
                  <c:v>4.53</c:v>
                </c:pt>
                <c:pt idx="237">
                  <c:v>4.7699999999999996</c:v>
                </c:pt>
                <c:pt idx="238">
                  <c:v>4.6100000000000003</c:v>
                </c:pt>
                <c:pt idx="239">
                  <c:v>4.49</c:v>
                </c:pt>
                <c:pt idx="240">
                  <c:v>4.33</c:v>
                </c:pt>
                <c:pt idx="241">
                  <c:v>3.98</c:v>
                </c:pt>
                <c:pt idx="242">
                  <c:v>4.0149999999999997</c:v>
                </c:pt>
                <c:pt idx="243">
                  <c:v>4.42</c:v>
                </c:pt>
                <c:pt idx="244">
                  <c:v>4.6449999999999996</c:v>
                </c:pt>
                <c:pt idx="245">
                  <c:v>4.5</c:v>
                </c:pt>
                <c:pt idx="246">
                  <c:v>4.4400000000000004</c:v>
                </c:pt>
                <c:pt idx="247">
                  <c:v>4</c:v>
                </c:pt>
                <c:pt idx="248">
                  <c:v>3.63</c:v>
                </c:pt>
                <c:pt idx="249">
                  <c:v>3.49</c:v>
                </c:pt>
                <c:pt idx="250">
                  <c:v>3.49</c:v>
                </c:pt>
                <c:pt idx="251">
                  <c:v>4.2450000000000001</c:v>
                </c:pt>
                <c:pt idx="252">
                  <c:v>4.0350000000000001</c:v>
                </c:pt>
                <c:pt idx="253">
                  <c:v>3.8450000000000002</c:v>
                </c:pt>
                <c:pt idx="254">
                  <c:v>3.52</c:v>
                </c:pt>
                <c:pt idx="255">
                  <c:v>3.25</c:v>
                </c:pt>
                <c:pt idx="256">
                  <c:v>3.48</c:v>
                </c:pt>
                <c:pt idx="257">
                  <c:v>3.25</c:v>
                </c:pt>
                <c:pt idx="258">
                  <c:v>2.6150000000000002</c:v>
                </c:pt>
                <c:pt idx="259">
                  <c:v>2.19</c:v>
                </c:pt>
                <c:pt idx="260">
                  <c:v>2.19</c:v>
                </c:pt>
                <c:pt idx="261">
                  <c:v>1.7549999999999999</c:v>
                </c:pt>
                <c:pt idx="262">
                  <c:v>2.1549999999999998</c:v>
                </c:pt>
                <c:pt idx="263">
                  <c:v>2.09</c:v>
                </c:pt>
                <c:pt idx="264">
                  <c:v>1.71</c:v>
                </c:pt>
                <c:pt idx="265">
                  <c:v>1.9850000000000001</c:v>
                </c:pt>
                <c:pt idx="266">
                  <c:v>1.345</c:v>
                </c:pt>
                <c:pt idx="267">
                  <c:v>1.2649999999999999</c:v>
                </c:pt>
                <c:pt idx="268">
                  <c:v>1.0549999999999999</c:v>
                </c:pt>
                <c:pt idx="269">
                  <c:v>0.57499999999999996</c:v>
                </c:pt>
                <c:pt idx="270">
                  <c:v>1.2250000000000001</c:v>
                </c:pt>
                <c:pt idx="271">
                  <c:v>1.2050000000000001</c:v>
                </c:pt>
                <c:pt idx="272">
                  <c:v>0.76500000000000001</c:v>
                </c:pt>
                <c:pt idx="273">
                  <c:v>0.875</c:v>
                </c:pt>
                <c:pt idx="274">
                  <c:v>1.24</c:v>
                </c:pt>
                <c:pt idx="275">
                  <c:v>1.24</c:v>
                </c:pt>
                <c:pt idx="276">
                  <c:v>1.37</c:v>
                </c:pt>
                <c:pt idx="277">
                  <c:v>1.26</c:v>
                </c:pt>
                <c:pt idx="278">
                  <c:v>1.2</c:v>
                </c:pt>
                <c:pt idx="279">
                  <c:v>1</c:v>
                </c:pt>
                <c:pt idx="280">
                  <c:v>1.2150000000000001</c:v>
                </c:pt>
                <c:pt idx="281">
                  <c:v>1.04</c:v>
                </c:pt>
                <c:pt idx="282">
                  <c:v>0.59499999999999997</c:v>
                </c:pt>
                <c:pt idx="283">
                  <c:v>1.63</c:v>
                </c:pt>
                <c:pt idx="284">
                  <c:v>1.41</c:v>
                </c:pt>
                <c:pt idx="285">
                  <c:v>1.385</c:v>
                </c:pt>
                <c:pt idx="286">
                  <c:v>1.8</c:v>
                </c:pt>
                <c:pt idx="287">
                  <c:v>1.88</c:v>
                </c:pt>
                <c:pt idx="288">
                  <c:v>1.7450000000000001</c:v>
                </c:pt>
                <c:pt idx="289">
                  <c:v>1.425</c:v>
                </c:pt>
                <c:pt idx="290">
                  <c:v>0.91500000000000004</c:v>
                </c:pt>
                <c:pt idx="291">
                  <c:v>1.3049999999999999</c:v>
                </c:pt>
                <c:pt idx="292">
                  <c:v>1.53</c:v>
                </c:pt>
                <c:pt idx="293">
                  <c:v>1.37</c:v>
                </c:pt>
                <c:pt idx="294">
                  <c:v>1.9750000000000001</c:v>
                </c:pt>
                <c:pt idx="295">
                  <c:v>2.5449999999999999</c:v>
                </c:pt>
                <c:pt idx="296">
                  <c:v>2.59</c:v>
                </c:pt>
                <c:pt idx="297">
                  <c:v>2.7149999999999999</c:v>
                </c:pt>
                <c:pt idx="298">
                  <c:v>2.86</c:v>
                </c:pt>
                <c:pt idx="299">
                  <c:v>3.0550000000000002</c:v>
                </c:pt>
                <c:pt idx="300">
                  <c:v>3.33</c:v>
                </c:pt>
                <c:pt idx="301">
                  <c:v>3.8450000000000002</c:v>
                </c:pt>
                <c:pt idx="302">
                  <c:v>4.0750000000000002</c:v>
                </c:pt>
                <c:pt idx="303">
                  <c:v>4.4000000000000004</c:v>
                </c:pt>
                <c:pt idx="304">
                  <c:v>4.4800000000000004</c:v>
                </c:pt>
                <c:pt idx="305">
                  <c:v>4.58</c:v>
                </c:pt>
                <c:pt idx="306">
                  <c:v>5.26</c:v>
                </c:pt>
                <c:pt idx="307">
                  <c:v>4.88</c:v>
                </c:pt>
                <c:pt idx="308">
                  <c:v>6.2350000000000003</c:v>
                </c:pt>
                <c:pt idx="309">
                  <c:v>6.3250000000000002</c:v>
                </c:pt>
                <c:pt idx="310">
                  <c:v>6.6849999999999996</c:v>
                </c:pt>
                <c:pt idx="311">
                  <c:v>6.3849999999999998</c:v>
                </c:pt>
                <c:pt idx="312">
                  <c:v>4.22</c:v>
                </c:pt>
                <c:pt idx="313">
                  <c:v>2.835</c:v>
                </c:pt>
                <c:pt idx="314">
                  <c:v>2.71</c:v>
                </c:pt>
                <c:pt idx="315">
                  <c:v>3.65</c:v>
                </c:pt>
                <c:pt idx="316">
                  <c:v>2.97</c:v>
                </c:pt>
                <c:pt idx="317">
                  <c:v>2.61</c:v>
                </c:pt>
                <c:pt idx="318">
                  <c:v>2.82</c:v>
                </c:pt>
                <c:pt idx="319">
                  <c:v>2.79</c:v>
                </c:pt>
                <c:pt idx="320">
                  <c:v>2.59</c:v>
                </c:pt>
                <c:pt idx="321">
                  <c:v>2.93</c:v>
                </c:pt>
                <c:pt idx="322">
                  <c:v>3.43</c:v>
                </c:pt>
                <c:pt idx="323">
                  <c:v>4.3049999999999997</c:v>
                </c:pt>
                <c:pt idx="324">
                  <c:v>4.24</c:v>
                </c:pt>
                <c:pt idx="325">
                  <c:v>3.53</c:v>
                </c:pt>
                <c:pt idx="326">
                  <c:v>2.78</c:v>
                </c:pt>
                <c:pt idx="327">
                  <c:v>3.415</c:v>
                </c:pt>
                <c:pt idx="328">
                  <c:v>3.62</c:v>
                </c:pt>
                <c:pt idx="329">
                  <c:v>3.375</c:v>
                </c:pt>
                <c:pt idx="330">
                  <c:v>3.7749999999999999</c:v>
                </c:pt>
                <c:pt idx="331">
                  <c:v>4.4349999999999996</c:v>
                </c:pt>
                <c:pt idx="332">
                  <c:v>3.9350000000000001</c:v>
                </c:pt>
                <c:pt idx="333">
                  <c:v>4.74</c:v>
                </c:pt>
                <c:pt idx="334">
                  <c:v>4.6849999999999996</c:v>
                </c:pt>
                <c:pt idx="335">
                  <c:v>5.84</c:v>
                </c:pt>
                <c:pt idx="336">
                  <c:v>5.3849999999999998</c:v>
                </c:pt>
                <c:pt idx="337">
                  <c:v>5.47</c:v>
                </c:pt>
                <c:pt idx="338">
                  <c:v>5.14</c:v>
                </c:pt>
                <c:pt idx="339">
                  <c:v>5.085</c:v>
                </c:pt>
                <c:pt idx="340">
                  <c:v>5.085</c:v>
                </c:pt>
                <c:pt idx="341">
                  <c:v>5.1749999999999998</c:v>
                </c:pt>
                <c:pt idx="342">
                  <c:v>5.5350000000000001</c:v>
                </c:pt>
                <c:pt idx="343">
                  <c:v>4.8</c:v>
                </c:pt>
                <c:pt idx="344">
                  <c:v>4.5650000000000004</c:v>
                </c:pt>
                <c:pt idx="345">
                  <c:v>4.8550000000000004</c:v>
                </c:pt>
                <c:pt idx="346">
                  <c:v>4.9249999999999998</c:v>
                </c:pt>
                <c:pt idx="347">
                  <c:v>5.61</c:v>
                </c:pt>
                <c:pt idx="348">
                  <c:v>5.7050000000000001</c:v>
                </c:pt>
                <c:pt idx="349">
                  <c:v>5.74</c:v>
                </c:pt>
                <c:pt idx="350">
                  <c:v>5.7949999999999999</c:v>
                </c:pt>
                <c:pt idx="351">
                  <c:v>6.16</c:v>
                </c:pt>
                <c:pt idx="352">
                  <c:v>6.61</c:v>
                </c:pt>
                <c:pt idx="353">
                  <c:v>6.26</c:v>
                </c:pt>
                <c:pt idx="354">
                  <c:v>6.5949999999999998</c:v>
                </c:pt>
                <c:pt idx="355">
                  <c:v>6.4249999999999998</c:v>
                </c:pt>
                <c:pt idx="356">
                  <c:v>6.0549999999999997</c:v>
                </c:pt>
                <c:pt idx="357">
                  <c:v>5.24</c:v>
                </c:pt>
                <c:pt idx="358">
                  <c:v>5.165</c:v>
                </c:pt>
                <c:pt idx="359">
                  <c:v>5.21</c:v>
                </c:pt>
                <c:pt idx="360">
                  <c:v>5.36</c:v>
                </c:pt>
                <c:pt idx="361">
                  <c:v>5.56</c:v>
                </c:pt>
                <c:pt idx="362">
                  <c:v>5.56</c:v>
                </c:pt>
                <c:pt idx="363">
                  <c:v>5.63</c:v>
                </c:pt>
                <c:pt idx="364">
                  <c:v>5.32</c:v>
                </c:pt>
                <c:pt idx="365">
                  <c:v>5.33</c:v>
                </c:pt>
                <c:pt idx="366">
                  <c:v>5.1849999999999996</c:v>
                </c:pt>
                <c:pt idx="367">
                  <c:v>5.81</c:v>
                </c:pt>
                <c:pt idx="368">
                  <c:v>6.8550000000000004</c:v>
                </c:pt>
                <c:pt idx="369">
                  <c:v>6.64</c:v>
                </c:pt>
                <c:pt idx="370">
                  <c:v>6.6849999999999996</c:v>
                </c:pt>
                <c:pt idx="371">
                  <c:v>6.5949999999999998</c:v>
                </c:pt>
                <c:pt idx="372">
                  <c:v>5.4450000000000003</c:v>
                </c:pt>
                <c:pt idx="373">
                  <c:v>4.6900000000000004</c:v>
                </c:pt>
                <c:pt idx="374">
                  <c:v>5.0149999999999997</c:v>
                </c:pt>
                <c:pt idx="375">
                  <c:v>4.78</c:v>
                </c:pt>
                <c:pt idx="376">
                  <c:v>3.4950000000000001</c:v>
                </c:pt>
                <c:pt idx="377">
                  <c:v>3.73</c:v>
                </c:pt>
                <c:pt idx="378">
                  <c:v>3.7149999999999999</c:v>
                </c:pt>
                <c:pt idx="379">
                  <c:v>3.6549999999999998</c:v>
                </c:pt>
                <c:pt idx="380">
                  <c:v>3.94</c:v>
                </c:pt>
                <c:pt idx="381">
                  <c:v>3.47</c:v>
                </c:pt>
                <c:pt idx="382">
                  <c:v>3.0649999999999999</c:v>
                </c:pt>
                <c:pt idx="383">
                  <c:v>2.89</c:v>
                </c:pt>
                <c:pt idx="384">
                  <c:v>2.42</c:v>
                </c:pt>
                <c:pt idx="385">
                  <c:v>3.2</c:v>
                </c:pt>
                <c:pt idx="386">
                  <c:v>3.0950000000000002</c:v>
                </c:pt>
                <c:pt idx="387">
                  <c:v>3.7949999999999999</c:v>
                </c:pt>
                <c:pt idx="388">
                  <c:v>3.59</c:v>
                </c:pt>
                <c:pt idx="389">
                  <c:v>4.2699999999999996</c:v>
                </c:pt>
                <c:pt idx="390">
                  <c:v>4.165</c:v>
                </c:pt>
                <c:pt idx="391">
                  <c:v>4.33</c:v>
                </c:pt>
                <c:pt idx="392">
                  <c:v>4.1349999999999998</c:v>
                </c:pt>
                <c:pt idx="393">
                  <c:v>4.97</c:v>
                </c:pt>
                <c:pt idx="394">
                  <c:v>5.2350000000000003</c:v>
                </c:pt>
                <c:pt idx="395">
                  <c:v>6.4050000000000002</c:v>
                </c:pt>
                <c:pt idx="396">
                  <c:v>6.92</c:v>
                </c:pt>
                <c:pt idx="397">
                  <c:v>6.9649999999999999</c:v>
                </c:pt>
                <c:pt idx="398">
                  <c:v>6.7649999999999997</c:v>
                </c:pt>
                <c:pt idx="399">
                  <c:v>6.45</c:v>
                </c:pt>
                <c:pt idx="400">
                  <c:v>6.5049999999999999</c:v>
                </c:pt>
                <c:pt idx="401">
                  <c:v>6.0350000000000001</c:v>
                </c:pt>
                <c:pt idx="402">
                  <c:v>4.95</c:v>
                </c:pt>
                <c:pt idx="403">
                  <c:v>5.0149999999999997</c:v>
                </c:pt>
                <c:pt idx="404">
                  <c:v>4.0549999999999997</c:v>
                </c:pt>
                <c:pt idx="405">
                  <c:v>4</c:v>
                </c:pt>
                <c:pt idx="406">
                  <c:v>4.53</c:v>
                </c:pt>
                <c:pt idx="407">
                  <c:v>4.43</c:v>
                </c:pt>
                <c:pt idx="408">
                  <c:v>4.6500000000000004</c:v>
                </c:pt>
                <c:pt idx="409">
                  <c:v>4.7699999999999996</c:v>
                </c:pt>
                <c:pt idx="410">
                  <c:v>3.4350000000000001</c:v>
                </c:pt>
                <c:pt idx="411">
                  <c:v>2.89</c:v>
                </c:pt>
                <c:pt idx="412">
                  <c:v>2.9350000000000001</c:v>
                </c:pt>
                <c:pt idx="413">
                  <c:v>3.1749999999999998</c:v>
                </c:pt>
                <c:pt idx="414">
                  <c:v>2.9750000000000001</c:v>
                </c:pt>
                <c:pt idx="415">
                  <c:v>2.95</c:v>
                </c:pt>
                <c:pt idx="416">
                  <c:v>3.14</c:v>
                </c:pt>
                <c:pt idx="417">
                  <c:v>2.76</c:v>
                </c:pt>
                <c:pt idx="418">
                  <c:v>2.5049999999999999</c:v>
                </c:pt>
                <c:pt idx="419">
                  <c:v>2.4849999999999999</c:v>
                </c:pt>
                <c:pt idx="420">
                  <c:v>2.1</c:v>
                </c:pt>
                <c:pt idx="421">
                  <c:v>1.4950000000000001</c:v>
                </c:pt>
                <c:pt idx="422">
                  <c:v>1.56</c:v>
                </c:pt>
                <c:pt idx="423">
                  <c:v>2.09</c:v>
                </c:pt>
                <c:pt idx="424">
                  <c:v>2.06</c:v>
                </c:pt>
                <c:pt idx="425">
                  <c:v>2.1850000000000001</c:v>
                </c:pt>
                <c:pt idx="426">
                  <c:v>1.57</c:v>
                </c:pt>
                <c:pt idx="427">
                  <c:v>1.3</c:v>
                </c:pt>
                <c:pt idx="428">
                  <c:v>1.075</c:v>
                </c:pt>
                <c:pt idx="429">
                  <c:v>1.53</c:v>
                </c:pt>
                <c:pt idx="430">
                  <c:v>0.93500000000000005</c:v>
                </c:pt>
                <c:pt idx="431">
                  <c:v>1.64</c:v>
                </c:pt>
                <c:pt idx="432">
                  <c:v>2.7250000000000001</c:v>
                </c:pt>
                <c:pt idx="433">
                  <c:v>3.19</c:v>
                </c:pt>
                <c:pt idx="434">
                  <c:v>3.15</c:v>
                </c:pt>
                <c:pt idx="435">
                  <c:v>3.5350000000000001</c:v>
                </c:pt>
                <c:pt idx="436">
                  <c:v>4.1849999999999996</c:v>
                </c:pt>
                <c:pt idx="437">
                  <c:v>4.3650000000000002</c:v>
                </c:pt>
                <c:pt idx="438">
                  <c:v>4.4050000000000002</c:v>
                </c:pt>
                <c:pt idx="439">
                  <c:v>4.43</c:v>
                </c:pt>
                <c:pt idx="440">
                  <c:v>4.4749999999999996</c:v>
                </c:pt>
                <c:pt idx="441">
                  <c:v>4.7949999999999999</c:v>
                </c:pt>
                <c:pt idx="442">
                  <c:v>5.0250000000000004</c:v>
                </c:pt>
                <c:pt idx="443">
                  <c:v>5.0750000000000002</c:v>
                </c:pt>
                <c:pt idx="444">
                  <c:v>4.66</c:v>
                </c:pt>
                <c:pt idx="445">
                  <c:v>5.1749999999999998</c:v>
                </c:pt>
                <c:pt idx="446">
                  <c:v>5.17</c:v>
                </c:pt>
                <c:pt idx="447">
                  <c:v>5.3</c:v>
                </c:pt>
                <c:pt idx="448">
                  <c:v>4.8099999999999996</c:v>
                </c:pt>
                <c:pt idx="449">
                  <c:v>5.0750000000000002</c:v>
                </c:pt>
                <c:pt idx="450">
                  <c:v>4.8899999999999997</c:v>
                </c:pt>
                <c:pt idx="451">
                  <c:v>5.24</c:v>
                </c:pt>
                <c:pt idx="452">
                  <c:v>5.1150000000000002</c:v>
                </c:pt>
                <c:pt idx="453">
                  <c:v>4.9749999999999996</c:v>
                </c:pt>
                <c:pt idx="454">
                  <c:v>4.5350000000000001</c:v>
                </c:pt>
                <c:pt idx="455">
                  <c:v>3.82</c:v>
                </c:pt>
                <c:pt idx="456">
                  <c:v>4.3650000000000002</c:v>
                </c:pt>
                <c:pt idx="457">
                  <c:v>5.49</c:v>
                </c:pt>
                <c:pt idx="458">
                  <c:v>5.43</c:v>
                </c:pt>
                <c:pt idx="459">
                  <c:v>6.07</c:v>
                </c:pt>
                <c:pt idx="460">
                  <c:v>5.8849999999999998</c:v>
                </c:pt>
                <c:pt idx="461">
                  <c:v>4.875</c:v>
                </c:pt>
                <c:pt idx="462">
                  <c:v>4.0599999999999996</c:v>
                </c:pt>
                <c:pt idx="463">
                  <c:v>3.38</c:v>
                </c:pt>
                <c:pt idx="464">
                  <c:v>3.08</c:v>
                </c:pt>
                <c:pt idx="465">
                  <c:v>4.4550000000000001</c:v>
                </c:pt>
                <c:pt idx="466">
                  <c:v>4.57</c:v>
                </c:pt>
                <c:pt idx="467">
                  <c:v>4.84</c:v>
                </c:pt>
                <c:pt idx="468">
                  <c:v>4.5250000000000004</c:v>
                </c:pt>
                <c:pt idx="469">
                  <c:v>4.63</c:v>
                </c:pt>
                <c:pt idx="470">
                  <c:v>4.335</c:v>
                </c:pt>
                <c:pt idx="471">
                  <c:v>4.74</c:v>
                </c:pt>
                <c:pt idx="472">
                  <c:v>4.3650000000000002</c:v>
                </c:pt>
                <c:pt idx="473">
                  <c:v>4.71</c:v>
                </c:pt>
                <c:pt idx="474">
                  <c:v>5.5</c:v>
                </c:pt>
                <c:pt idx="475">
                  <c:v>4.8049999999999997</c:v>
                </c:pt>
                <c:pt idx="476">
                  <c:v>5.6349999999999998</c:v>
                </c:pt>
                <c:pt idx="477">
                  <c:v>5.77</c:v>
                </c:pt>
                <c:pt idx="478">
                  <c:v>6.1749999999999998</c:v>
                </c:pt>
                <c:pt idx="479">
                  <c:v>5.8550000000000004</c:v>
                </c:pt>
                <c:pt idx="480">
                  <c:v>5.57</c:v>
                </c:pt>
                <c:pt idx="481">
                  <c:v>5.73</c:v>
                </c:pt>
                <c:pt idx="482">
                  <c:v>5.915</c:v>
                </c:pt>
                <c:pt idx="483">
                  <c:v>6.49</c:v>
                </c:pt>
                <c:pt idx="484">
                  <c:v>6.97</c:v>
                </c:pt>
                <c:pt idx="485">
                  <c:v>6.8550000000000004</c:v>
                </c:pt>
                <c:pt idx="486">
                  <c:v>6.6050000000000004</c:v>
                </c:pt>
                <c:pt idx="487">
                  <c:v>7.26</c:v>
                </c:pt>
                <c:pt idx="488">
                  <c:v>7.2</c:v>
                </c:pt>
                <c:pt idx="489">
                  <c:v>7.585</c:v>
                </c:pt>
                <c:pt idx="490">
                  <c:v>7.24</c:v>
                </c:pt>
                <c:pt idx="491">
                  <c:v>7.08</c:v>
                </c:pt>
                <c:pt idx="492">
                  <c:v>7.78</c:v>
                </c:pt>
                <c:pt idx="493">
                  <c:v>7.61</c:v>
                </c:pt>
                <c:pt idx="494">
                  <c:v>6.96</c:v>
                </c:pt>
                <c:pt idx="495">
                  <c:v>6.75</c:v>
                </c:pt>
                <c:pt idx="496">
                  <c:v>6.75</c:v>
                </c:pt>
                <c:pt idx="497">
                  <c:v>6</c:v>
                </c:pt>
                <c:pt idx="498">
                  <c:v>5.5</c:v>
                </c:pt>
                <c:pt idx="499">
                  <c:v>5.6</c:v>
                </c:pt>
                <c:pt idx="500">
                  <c:v>5.76</c:v>
                </c:pt>
                <c:pt idx="501">
                  <c:v>6.22</c:v>
                </c:pt>
                <c:pt idx="502">
                  <c:v>6.15</c:v>
                </c:pt>
                <c:pt idx="503">
                  <c:v>6.6050000000000004</c:v>
                </c:pt>
                <c:pt idx="504">
                  <c:v>6.36</c:v>
                </c:pt>
                <c:pt idx="505">
                  <c:v>6.08</c:v>
                </c:pt>
                <c:pt idx="506">
                  <c:v>6.15</c:v>
                </c:pt>
                <c:pt idx="507">
                  <c:v>5.915</c:v>
                </c:pt>
                <c:pt idx="508">
                  <c:v>6.22</c:v>
                </c:pt>
                <c:pt idx="509">
                  <c:v>6.1</c:v>
                </c:pt>
                <c:pt idx="510">
                  <c:v>6.31</c:v>
                </c:pt>
                <c:pt idx="511">
                  <c:v>6.0650000000000004</c:v>
                </c:pt>
                <c:pt idx="512">
                  <c:v>6.4749999999999996</c:v>
                </c:pt>
                <c:pt idx="513">
                  <c:v>6.1050000000000004</c:v>
                </c:pt>
                <c:pt idx="514">
                  <c:v>6.7149999999999999</c:v>
                </c:pt>
                <c:pt idx="515">
                  <c:v>6.6150000000000002</c:v>
                </c:pt>
                <c:pt idx="516">
                  <c:v>6.6150000000000002</c:v>
                </c:pt>
                <c:pt idx="517">
                  <c:v>6.9450000000000003</c:v>
                </c:pt>
                <c:pt idx="518">
                  <c:v>6.2649999999999997</c:v>
                </c:pt>
                <c:pt idx="519">
                  <c:v>5.87</c:v>
                </c:pt>
                <c:pt idx="520">
                  <c:v>5.8650000000000002</c:v>
                </c:pt>
                <c:pt idx="521">
                  <c:v>6.1749999999999998</c:v>
                </c:pt>
                <c:pt idx="522">
                  <c:v>6.03</c:v>
                </c:pt>
                <c:pt idx="523">
                  <c:v>5.69</c:v>
                </c:pt>
                <c:pt idx="524">
                  <c:v>6.375</c:v>
                </c:pt>
                <c:pt idx="525">
                  <c:v>6.1749999999999998</c:v>
                </c:pt>
                <c:pt idx="526">
                  <c:v>6.16</c:v>
                </c:pt>
                <c:pt idx="527">
                  <c:v>5.9950000000000001</c:v>
                </c:pt>
                <c:pt idx="528">
                  <c:v>6.06</c:v>
                </c:pt>
                <c:pt idx="529">
                  <c:v>6.16</c:v>
                </c:pt>
                <c:pt idx="530">
                  <c:v>6.6849999999999996</c:v>
                </c:pt>
                <c:pt idx="531">
                  <c:v>6.6849999999999996</c:v>
                </c:pt>
                <c:pt idx="532">
                  <c:v>7.1349999999999998</c:v>
                </c:pt>
                <c:pt idx="533">
                  <c:v>6.33</c:v>
                </c:pt>
                <c:pt idx="534">
                  <c:v>6.98</c:v>
                </c:pt>
                <c:pt idx="535">
                  <c:v>7.3</c:v>
                </c:pt>
                <c:pt idx="536">
                  <c:v>7.8949999999999996</c:v>
                </c:pt>
                <c:pt idx="537">
                  <c:v>7.36</c:v>
                </c:pt>
                <c:pt idx="538">
                  <c:v>7.3250000000000002</c:v>
                </c:pt>
                <c:pt idx="539">
                  <c:v>7.9649999999999999</c:v>
                </c:pt>
                <c:pt idx="540">
                  <c:v>8.08</c:v>
                </c:pt>
                <c:pt idx="541">
                  <c:v>7.5949999999999998</c:v>
                </c:pt>
                <c:pt idx="542">
                  <c:v>7.57</c:v>
                </c:pt>
                <c:pt idx="543">
                  <c:v>8.36</c:v>
                </c:pt>
                <c:pt idx="544">
                  <c:v>8.52</c:v>
                </c:pt>
                <c:pt idx="545">
                  <c:v>8.4849999999999994</c:v>
                </c:pt>
                <c:pt idx="546">
                  <c:v>9.0549999999999997</c:v>
                </c:pt>
                <c:pt idx="547">
                  <c:v>9.3849999999999998</c:v>
                </c:pt>
                <c:pt idx="548">
                  <c:v>9.66</c:v>
                </c:pt>
                <c:pt idx="549">
                  <c:v>8.7200000000000006</c:v>
                </c:pt>
                <c:pt idx="550">
                  <c:v>8.11</c:v>
                </c:pt>
                <c:pt idx="551">
                  <c:v>7.71</c:v>
                </c:pt>
                <c:pt idx="552">
                  <c:v>7.6849999999999996</c:v>
                </c:pt>
                <c:pt idx="553">
                  <c:v>7.6749999999999998</c:v>
                </c:pt>
                <c:pt idx="554">
                  <c:v>7.5949999999999998</c:v>
                </c:pt>
                <c:pt idx="555">
                  <c:v>8.4</c:v>
                </c:pt>
                <c:pt idx="556">
                  <c:v>8.3949999999999996</c:v>
                </c:pt>
                <c:pt idx="557">
                  <c:v>8.5399999999999991</c:v>
                </c:pt>
                <c:pt idx="558">
                  <c:v>7.81</c:v>
                </c:pt>
                <c:pt idx="559">
                  <c:v>8.5749999999999993</c:v>
                </c:pt>
                <c:pt idx="560">
                  <c:v>9.4600000000000009</c:v>
                </c:pt>
                <c:pt idx="561">
                  <c:v>10.035</c:v>
                </c:pt>
                <c:pt idx="562">
                  <c:v>10.855</c:v>
                </c:pt>
                <c:pt idx="563">
                  <c:v>11.31</c:v>
                </c:pt>
                <c:pt idx="564">
                  <c:v>9.9949999999999992</c:v>
                </c:pt>
                <c:pt idx="565">
                  <c:v>9.42</c:v>
                </c:pt>
                <c:pt idx="566">
                  <c:v>9.7249999999999996</c:v>
                </c:pt>
                <c:pt idx="567">
                  <c:v>8.0649999999999995</c:v>
                </c:pt>
                <c:pt idx="568">
                  <c:v>6.4050000000000002</c:v>
                </c:pt>
                <c:pt idx="569">
                  <c:v>6.52</c:v>
                </c:pt>
                <c:pt idx="570">
                  <c:v>6.81</c:v>
                </c:pt>
                <c:pt idx="571">
                  <c:v>7.2750000000000004</c:v>
                </c:pt>
                <c:pt idx="572">
                  <c:v>6.75</c:v>
                </c:pt>
                <c:pt idx="573">
                  <c:v>6.48</c:v>
                </c:pt>
                <c:pt idx="574">
                  <c:v>7.11</c:v>
                </c:pt>
                <c:pt idx="575">
                  <c:v>7.04</c:v>
                </c:pt>
                <c:pt idx="576">
                  <c:v>6.4850000000000003</c:v>
                </c:pt>
                <c:pt idx="577">
                  <c:v>6.36</c:v>
                </c:pt>
                <c:pt idx="578">
                  <c:v>6.6950000000000003</c:v>
                </c:pt>
                <c:pt idx="579">
                  <c:v>7.8449999999999998</c:v>
                </c:pt>
                <c:pt idx="580">
                  <c:v>9.0850000000000009</c:v>
                </c:pt>
                <c:pt idx="581">
                  <c:v>9.5350000000000001</c:v>
                </c:pt>
                <c:pt idx="582">
                  <c:v>9.65</c:v>
                </c:pt>
                <c:pt idx="583">
                  <c:v>8.8800000000000008</c:v>
                </c:pt>
                <c:pt idx="584">
                  <c:v>8.9649999999999999</c:v>
                </c:pt>
                <c:pt idx="585">
                  <c:v>8.9649999999999999</c:v>
                </c:pt>
                <c:pt idx="586">
                  <c:v>9.0350000000000001</c:v>
                </c:pt>
                <c:pt idx="587">
                  <c:v>8.25</c:v>
                </c:pt>
                <c:pt idx="588">
                  <c:v>8.8049999999999997</c:v>
                </c:pt>
                <c:pt idx="589">
                  <c:v>8.5950000000000006</c:v>
                </c:pt>
                <c:pt idx="590">
                  <c:v>7.98</c:v>
                </c:pt>
                <c:pt idx="591">
                  <c:v>8.3800000000000008</c:v>
                </c:pt>
                <c:pt idx="592">
                  <c:v>8.0500000000000007</c:v>
                </c:pt>
                <c:pt idx="593">
                  <c:v>7.8449999999999998</c:v>
                </c:pt>
                <c:pt idx="594">
                  <c:v>7.5949999999999998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76416"/>
        <c:axId val="82077952"/>
      </c:lineChart>
      <c:dateAx>
        <c:axId val="820764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en-US"/>
          </a:p>
        </c:txPr>
        <c:crossAx val="82077952"/>
        <c:crosses val="autoZero"/>
        <c:auto val="1"/>
        <c:lblOffset val="100"/>
        <c:baseTimeUnit val="days"/>
      </c:dateAx>
      <c:valAx>
        <c:axId val="82077952"/>
        <c:scaling>
          <c:orientation val="minMax"/>
          <c:max val="12"/>
        </c:scaling>
        <c:delete val="0"/>
        <c:axPos val="l"/>
        <c:majorGridlines/>
        <c:numFmt formatCode="[$$-C09]#,##0.00;\-[$$-C09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0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054243219597535E-2"/>
          <c:y val="0.85557380727020249"/>
          <c:w val="0.94350131233595802"/>
          <c:h val="0.1431536030253286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2.584439876425202E-2"/>
          <c:w val="0.83146441069608401"/>
          <c:h val="0.66432011408032365"/>
        </c:manualLayout>
      </c:layout>
      <c:lineChart>
        <c:grouping val="standard"/>
        <c:varyColors val="0"/>
        <c:ser>
          <c:idx val="0"/>
          <c:order val="0"/>
          <c:tx>
            <c:strRef>
              <c:f>Sheet4!$O$1</c:f>
              <c:strCache>
                <c:ptCount val="1"/>
                <c:pt idx="0">
                  <c:v>Urals Italy Cracking Netback Margin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numRef>
              <c:f>Sheet4!$N$2:$N$596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Sheet4!$O$2:$O$596</c:f>
              <c:numCache>
                <c:formatCode>[$$-1009]#,##0.00</c:formatCode>
                <c:ptCount val="595"/>
                <c:pt idx="0">
                  <c:v>-9.5000000000000001E-2</c:v>
                </c:pt>
                <c:pt idx="1">
                  <c:v>-0.34499999999999997</c:v>
                </c:pt>
                <c:pt idx="2">
                  <c:v>-1.625</c:v>
                </c:pt>
                <c:pt idx="3">
                  <c:v>-1.625</c:v>
                </c:pt>
                <c:pt idx="4">
                  <c:v>-1.0149999999999999</c:v>
                </c:pt>
                <c:pt idx="5">
                  <c:v>5.0000000000000001E-3</c:v>
                </c:pt>
                <c:pt idx="6">
                  <c:v>0.69</c:v>
                </c:pt>
                <c:pt idx="7">
                  <c:v>0.68</c:v>
                </c:pt>
                <c:pt idx="8">
                  <c:v>0.45</c:v>
                </c:pt>
                <c:pt idx="9">
                  <c:v>0.28000000000000003</c:v>
                </c:pt>
                <c:pt idx="10">
                  <c:v>0.23</c:v>
                </c:pt>
                <c:pt idx="11">
                  <c:v>0.72499999999999998</c:v>
                </c:pt>
                <c:pt idx="12">
                  <c:v>1.2150000000000001</c:v>
                </c:pt>
                <c:pt idx="13">
                  <c:v>0.89</c:v>
                </c:pt>
                <c:pt idx="14">
                  <c:v>0.95499999999999996</c:v>
                </c:pt>
                <c:pt idx="15">
                  <c:v>1.0649999999999999</c:v>
                </c:pt>
                <c:pt idx="16">
                  <c:v>1.4550000000000001</c:v>
                </c:pt>
                <c:pt idx="17">
                  <c:v>1.5449999999999999</c:v>
                </c:pt>
                <c:pt idx="18">
                  <c:v>1.5449999999999999</c:v>
                </c:pt>
                <c:pt idx="19">
                  <c:v>1.5249999999999999</c:v>
                </c:pt>
                <c:pt idx="20">
                  <c:v>1.4550000000000001</c:v>
                </c:pt>
                <c:pt idx="21">
                  <c:v>2.06</c:v>
                </c:pt>
                <c:pt idx="22">
                  <c:v>2.34</c:v>
                </c:pt>
                <c:pt idx="23">
                  <c:v>2.0649999999999999</c:v>
                </c:pt>
                <c:pt idx="24">
                  <c:v>1.62</c:v>
                </c:pt>
                <c:pt idx="25">
                  <c:v>1.6950000000000001</c:v>
                </c:pt>
                <c:pt idx="26">
                  <c:v>1.72</c:v>
                </c:pt>
                <c:pt idx="27">
                  <c:v>2.27</c:v>
                </c:pt>
                <c:pt idx="28">
                  <c:v>2.0449999999999999</c:v>
                </c:pt>
                <c:pt idx="29">
                  <c:v>1.915</c:v>
                </c:pt>
                <c:pt idx="30">
                  <c:v>2.335</c:v>
                </c:pt>
                <c:pt idx="31">
                  <c:v>2.5299999999999998</c:v>
                </c:pt>
                <c:pt idx="32">
                  <c:v>2.585</c:v>
                </c:pt>
                <c:pt idx="33">
                  <c:v>2.08</c:v>
                </c:pt>
                <c:pt idx="34">
                  <c:v>2.1349999999999998</c:v>
                </c:pt>
                <c:pt idx="35">
                  <c:v>2.15</c:v>
                </c:pt>
                <c:pt idx="36">
                  <c:v>2.64</c:v>
                </c:pt>
                <c:pt idx="37">
                  <c:v>3.4350000000000001</c:v>
                </c:pt>
                <c:pt idx="38">
                  <c:v>3.165</c:v>
                </c:pt>
                <c:pt idx="39">
                  <c:v>2.52</c:v>
                </c:pt>
                <c:pt idx="40">
                  <c:v>2.19</c:v>
                </c:pt>
                <c:pt idx="41">
                  <c:v>1.37</c:v>
                </c:pt>
                <c:pt idx="42">
                  <c:v>1.885</c:v>
                </c:pt>
                <c:pt idx="43">
                  <c:v>0.93500000000000005</c:v>
                </c:pt>
                <c:pt idx="44">
                  <c:v>0.38500000000000001</c:v>
                </c:pt>
                <c:pt idx="45">
                  <c:v>0.59</c:v>
                </c:pt>
                <c:pt idx="46">
                  <c:v>0.84</c:v>
                </c:pt>
                <c:pt idx="47">
                  <c:v>0.35</c:v>
                </c:pt>
                <c:pt idx="48">
                  <c:v>0.315</c:v>
                </c:pt>
                <c:pt idx="49">
                  <c:v>0.01</c:v>
                </c:pt>
                <c:pt idx="50">
                  <c:v>0.1</c:v>
                </c:pt>
                <c:pt idx="51">
                  <c:v>0.55500000000000005</c:v>
                </c:pt>
                <c:pt idx="52">
                  <c:v>1.085</c:v>
                </c:pt>
                <c:pt idx="53">
                  <c:v>0.87</c:v>
                </c:pt>
                <c:pt idx="54">
                  <c:v>1.425</c:v>
                </c:pt>
                <c:pt idx="55">
                  <c:v>1.4850000000000001</c:v>
                </c:pt>
                <c:pt idx="56">
                  <c:v>1.39</c:v>
                </c:pt>
                <c:pt idx="57">
                  <c:v>1.7350000000000001</c:v>
                </c:pt>
                <c:pt idx="58">
                  <c:v>0.38500000000000001</c:v>
                </c:pt>
                <c:pt idx="59">
                  <c:v>0.06</c:v>
                </c:pt>
                <c:pt idx="60">
                  <c:v>0.495</c:v>
                </c:pt>
                <c:pt idx="61">
                  <c:v>0.315</c:v>
                </c:pt>
                <c:pt idx="62">
                  <c:v>0.58499999999999996</c:v>
                </c:pt>
                <c:pt idx="63">
                  <c:v>0.27500000000000002</c:v>
                </c:pt>
                <c:pt idx="64">
                  <c:v>0.39</c:v>
                </c:pt>
                <c:pt idx="65">
                  <c:v>0.66500000000000004</c:v>
                </c:pt>
                <c:pt idx="66">
                  <c:v>0.78500000000000003</c:v>
                </c:pt>
                <c:pt idx="67">
                  <c:v>1.095</c:v>
                </c:pt>
                <c:pt idx="68">
                  <c:v>-9.5000000000000001E-2</c:v>
                </c:pt>
                <c:pt idx="69">
                  <c:v>-0.28499999999999998</c:v>
                </c:pt>
                <c:pt idx="70">
                  <c:v>-0.22</c:v>
                </c:pt>
                <c:pt idx="71">
                  <c:v>-0.32</c:v>
                </c:pt>
                <c:pt idx="72">
                  <c:v>-0.36499999999999999</c:v>
                </c:pt>
                <c:pt idx="73">
                  <c:v>-0.05</c:v>
                </c:pt>
                <c:pt idx="74">
                  <c:v>0.02</c:v>
                </c:pt>
                <c:pt idx="75">
                  <c:v>0.39500000000000002</c:v>
                </c:pt>
                <c:pt idx="76">
                  <c:v>0.125</c:v>
                </c:pt>
                <c:pt idx="77">
                  <c:v>-0.245</c:v>
                </c:pt>
                <c:pt idx="78">
                  <c:v>0.54</c:v>
                </c:pt>
                <c:pt idx="79">
                  <c:v>0.72</c:v>
                </c:pt>
                <c:pt idx="80">
                  <c:v>1.17</c:v>
                </c:pt>
                <c:pt idx="81">
                  <c:v>0.98</c:v>
                </c:pt>
                <c:pt idx="82">
                  <c:v>1.1100000000000001</c:v>
                </c:pt>
                <c:pt idx="83">
                  <c:v>1.1100000000000001</c:v>
                </c:pt>
                <c:pt idx="84">
                  <c:v>-0.26500000000000001</c:v>
                </c:pt>
                <c:pt idx="85">
                  <c:v>-0.28999999999999998</c:v>
                </c:pt>
                <c:pt idx="86">
                  <c:v>-0.8</c:v>
                </c:pt>
                <c:pt idx="87">
                  <c:v>-8.5000000000000006E-2</c:v>
                </c:pt>
                <c:pt idx="88">
                  <c:v>-0.36499999999999999</c:v>
                </c:pt>
                <c:pt idx="89">
                  <c:v>-1.4550000000000001</c:v>
                </c:pt>
                <c:pt idx="90">
                  <c:v>-1.895</c:v>
                </c:pt>
                <c:pt idx="91">
                  <c:v>-1.84</c:v>
                </c:pt>
                <c:pt idx="92">
                  <c:v>-1.99</c:v>
                </c:pt>
                <c:pt idx="93">
                  <c:v>-2.06</c:v>
                </c:pt>
                <c:pt idx="94">
                  <c:v>-1.615</c:v>
                </c:pt>
                <c:pt idx="95">
                  <c:v>-1.355</c:v>
                </c:pt>
                <c:pt idx="96">
                  <c:v>-0.91500000000000004</c:v>
                </c:pt>
                <c:pt idx="97">
                  <c:v>-0.88</c:v>
                </c:pt>
                <c:pt idx="98">
                  <c:v>-0.54500000000000004</c:v>
                </c:pt>
                <c:pt idx="99">
                  <c:v>-0.43</c:v>
                </c:pt>
                <c:pt idx="100">
                  <c:v>-0.52500000000000002</c:v>
                </c:pt>
                <c:pt idx="101">
                  <c:v>-0.14499999999999999</c:v>
                </c:pt>
                <c:pt idx="102">
                  <c:v>-0.72499999999999998</c:v>
                </c:pt>
                <c:pt idx="103">
                  <c:v>-0.79500000000000004</c:v>
                </c:pt>
                <c:pt idx="104">
                  <c:v>-0.59499999999999997</c:v>
                </c:pt>
                <c:pt idx="105">
                  <c:v>-0.625</c:v>
                </c:pt>
                <c:pt idx="106">
                  <c:v>0.14000000000000001</c:v>
                </c:pt>
                <c:pt idx="107">
                  <c:v>0.69499999999999995</c:v>
                </c:pt>
                <c:pt idx="108">
                  <c:v>0.38500000000000001</c:v>
                </c:pt>
                <c:pt idx="109">
                  <c:v>-0.56000000000000005</c:v>
                </c:pt>
                <c:pt idx="110">
                  <c:v>-0.7</c:v>
                </c:pt>
                <c:pt idx="111">
                  <c:v>-0.77</c:v>
                </c:pt>
                <c:pt idx="112">
                  <c:v>-1.74</c:v>
                </c:pt>
                <c:pt idx="113">
                  <c:v>-1.9</c:v>
                </c:pt>
                <c:pt idx="114">
                  <c:v>-1.325</c:v>
                </c:pt>
                <c:pt idx="115">
                  <c:v>-0.89500000000000002</c:v>
                </c:pt>
                <c:pt idx="116">
                  <c:v>-0.84499999999999997</c:v>
                </c:pt>
                <c:pt idx="117">
                  <c:v>-1.45</c:v>
                </c:pt>
                <c:pt idx="118">
                  <c:v>-1.355</c:v>
                </c:pt>
                <c:pt idx="119">
                  <c:v>-0.74</c:v>
                </c:pt>
                <c:pt idx="120">
                  <c:v>-0.35</c:v>
                </c:pt>
                <c:pt idx="121">
                  <c:v>-0.375</c:v>
                </c:pt>
                <c:pt idx="122">
                  <c:v>0.28999999999999998</c:v>
                </c:pt>
                <c:pt idx="123">
                  <c:v>0.84499999999999997</c:v>
                </c:pt>
                <c:pt idx="124">
                  <c:v>0.01</c:v>
                </c:pt>
                <c:pt idx="125">
                  <c:v>-0.71499999999999997</c:v>
                </c:pt>
                <c:pt idx="126">
                  <c:v>-0.86499999999999999</c:v>
                </c:pt>
                <c:pt idx="127">
                  <c:v>-0.255</c:v>
                </c:pt>
                <c:pt idx="128">
                  <c:v>-0.69499999999999995</c:v>
                </c:pt>
                <c:pt idx="129">
                  <c:v>-1.325</c:v>
                </c:pt>
                <c:pt idx="130">
                  <c:v>-0.95499999999999996</c:v>
                </c:pt>
                <c:pt idx="131">
                  <c:v>-0.47499999999999998</c:v>
                </c:pt>
                <c:pt idx="132">
                  <c:v>-1.355</c:v>
                </c:pt>
                <c:pt idx="133">
                  <c:v>-2.02</c:v>
                </c:pt>
                <c:pt idx="134">
                  <c:v>-2.12</c:v>
                </c:pt>
                <c:pt idx="135">
                  <c:v>-1.8</c:v>
                </c:pt>
                <c:pt idx="136">
                  <c:v>-1.2350000000000001</c:v>
                </c:pt>
                <c:pt idx="137">
                  <c:v>-1.32</c:v>
                </c:pt>
                <c:pt idx="138">
                  <c:v>-1.56</c:v>
                </c:pt>
                <c:pt idx="139">
                  <c:v>-2.2650000000000001</c:v>
                </c:pt>
                <c:pt idx="140">
                  <c:v>-2.0550000000000002</c:v>
                </c:pt>
                <c:pt idx="141">
                  <c:v>-2.4449999999999998</c:v>
                </c:pt>
                <c:pt idx="142">
                  <c:v>-2.38</c:v>
                </c:pt>
                <c:pt idx="143">
                  <c:v>-2.7</c:v>
                </c:pt>
                <c:pt idx="144">
                  <c:v>-1.65</c:v>
                </c:pt>
                <c:pt idx="145">
                  <c:v>-1.835</c:v>
                </c:pt>
                <c:pt idx="146">
                  <c:v>-1.72</c:v>
                </c:pt>
                <c:pt idx="147">
                  <c:v>-1.72</c:v>
                </c:pt>
                <c:pt idx="148">
                  <c:v>-2.4849999999999999</c:v>
                </c:pt>
                <c:pt idx="149">
                  <c:v>-2.8450000000000002</c:v>
                </c:pt>
                <c:pt idx="150">
                  <c:v>-2.89</c:v>
                </c:pt>
                <c:pt idx="151">
                  <c:v>-2.9049999999999998</c:v>
                </c:pt>
                <c:pt idx="152">
                  <c:v>-2.71</c:v>
                </c:pt>
                <c:pt idx="153">
                  <c:v>-3.98</c:v>
                </c:pt>
                <c:pt idx="154">
                  <c:v>-4.8449999999999998</c:v>
                </c:pt>
                <c:pt idx="155">
                  <c:v>-4.8899999999999997</c:v>
                </c:pt>
                <c:pt idx="156">
                  <c:v>-4.2249999999999996</c:v>
                </c:pt>
                <c:pt idx="157">
                  <c:v>-4.4050000000000002</c:v>
                </c:pt>
                <c:pt idx="158">
                  <c:v>-3.95</c:v>
                </c:pt>
                <c:pt idx="159">
                  <c:v>-3.645</c:v>
                </c:pt>
                <c:pt idx="160">
                  <c:v>-3.8250000000000002</c:v>
                </c:pt>
                <c:pt idx="161">
                  <c:v>-3.605</c:v>
                </c:pt>
                <c:pt idx="162">
                  <c:v>-3.48</c:v>
                </c:pt>
                <c:pt idx="163">
                  <c:v>-4.03</c:v>
                </c:pt>
                <c:pt idx="164">
                  <c:v>-4.1900000000000004</c:v>
                </c:pt>
                <c:pt idx="165">
                  <c:v>-3.87</c:v>
                </c:pt>
                <c:pt idx="166">
                  <c:v>-4.085</c:v>
                </c:pt>
                <c:pt idx="167">
                  <c:v>-3.6749999999999998</c:v>
                </c:pt>
                <c:pt idx="168">
                  <c:v>-2.65</c:v>
                </c:pt>
                <c:pt idx="169">
                  <c:v>-2.6</c:v>
                </c:pt>
                <c:pt idx="170">
                  <c:v>-2.6</c:v>
                </c:pt>
                <c:pt idx="171">
                  <c:v>-2.2599999999999998</c:v>
                </c:pt>
                <c:pt idx="172">
                  <c:v>-1.855</c:v>
                </c:pt>
                <c:pt idx="173">
                  <c:v>-1.8</c:v>
                </c:pt>
                <c:pt idx="174">
                  <c:v>-1.27</c:v>
                </c:pt>
                <c:pt idx="175">
                  <c:v>-1.5049999999999999</c:v>
                </c:pt>
                <c:pt idx="176">
                  <c:v>-1.825</c:v>
                </c:pt>
                <c:pt idx="177">
                  <c:v>-2.17</c:v>
                </c:pt>
                <c:pt idx="178">
                  <c:v>-2.4350000000000001</c:v>
                </c:pt>
                <c:pt idx="179">
                  <c:v>-2.2400000000000002</c:v>
                </c:pt>
                <c:pt idx="180">
                  <c:v>-1.845</c:v>
                </c:pt>
                <c:pt idx="181">
                  <c:v>-2.6</c:v>
                </c:pt>
                <c:pt idx="182">
                  <c:v>-2.6349999999999998</c:v>
                </c:pt>
                <c:pt idx="183">
                  <c:v>-2.1349999999999998</c:v>
                </c:pt>
                <c:pt idx="184">
                  <c:v>-2.4900000000000002</c:v>
                </c:pt>
                <c:pt idx="185">
                  <c:v>-3.28</c:v>
                </c:pt>
                <c:pt idx="186">
                  <c:v>-3.8149999999999999</c:v>
                </c:pt>
                <c:pt idx="187">
                  <c:v>-3.63</c:v>
                </c:pt>
                <c:pt idx="188">
                  <c:v>-3.61</c:v>
                </c:pt>
                <c:pt idx="189">
                  <c:v>-3.26</c:v>
                </c:pt>
                <c:pt idx="190">
                  <c:v>-2.1800000000000002</c:v>
                </c:pt>
                <c:pt idx="191">
                  <c:v>-2.0099999999999998</c:v>
                </c:pt>
                <c:pt idx="192">
                  <c:v>-1.93</c:v>
                </c:pt>
                <c:pt idx="193">
                  <c:v>-1.5</c:v>
                </c:pt>
                <c:pt idx="194">
                  <c:v>-1.56</c:v>
                </c:pt>
                <c:pt idx="195">
                  <c:v>-0.89</c:v>
                </c:pt>
                <c:pt idx="196">
                  <c:v>-0.64</c:v>
                </c:pt>
                <c:pt idx="197">
                  <c:v>-0.7</c:v>
                </c:pt>
                <c:pt idx="198">
                  <c:v>-0.66500000000000004</c:v>
                </c:pt>
                <c:pt idx="199">
                  <c:v>-0.44500000000000001</c:v>
                </c:pt>
                <c:pt idx="200">
                  <c:v>-0.32500000000000001</c:v>
                </c:pt>
                <c:pt idx="201">
                  <c:v>-0.68500000000000005</c:v>
                </c:pt>
                <c:pt idx="202">
                  <c:v>-0.3</c:v>
                </c:pt>
                <c:pt idx="203">
                  <c:v>-0.17499999999999999</c:v>
                </c:pt>
                <c:pt idx="204">
                  <c:v>-0.26500000000000001</c:v>
                </c:pt>
                <c:pt idx="205">
                  <c:v>-8.5000000000000006E-2</c:v>
                </c:pt>
                <c:pt idx="206">
                  <c:v>0.09</c:v>
                </c:pt>
                <c:pt idx="207">
                  <c:v>-0.02</c:v>
                </c:pt>
                <c:pt idx="208">
                  <c:v>0.27</c:v>
                </c:pt>
                <c:pt idx="209">
                  <c:v>0.33500000000000002</c:v>
                </c:pt>
                <c:pt idx="210">
                  <c:v>0.6</c:v>
                </c:pt>
                <c:pt idx="211">
                  <c:v>0.44</c:v>
                </c:pt>
                <c:pt idx="212">
                  <c:v>-0.105</c:v>
                </c:pt>
                <c:pt idx="213">
                  <c:v>0.24</c:v>
                </c:pt>
                <c:pt idx="214">
                  <c:v>0.28499999999999998</c:v>
                </c:pt>
                <c:pt idx="215">
                  <c:v>-0.2</c:v>
                </c:pt>
                <c:pt idx="216">
                  <c:v>-1.1399999999999999</c:v>
                </c:pt>
                <c:pt idx="217">
                  <c:v>-1.04</c:v>
                </c:pt>
                <c:pt idx="218">
                  <c:v>-0.755</c:v>
                </c:pt>
                <c:pt idx="219">
                  <c:v>-0.99</c:v>
                </c:pt>
                <c:pt idx="220">
                  <c:v>-1.22</c:v>
                </c:pt>
                <c:pt idx="221">
                  <c:v>-1.68</c:v>
                </c:pt>
                <c:pt idx="222">
                  <c:v>-1.65</c:v>
                </c:pt>
                <c:pt idx="223">
                  <c:v>-2.2149999999999999</c:v>
                </c:pt>
                <c:pt idx="224">
                  <c:v>-2.04</c:v>
                </c:pt>
                <c:pt idx="225">
                  <c:v>-1.335</c:v>
                </c:pt>
                <c:pt idx="226">
                  <c:v>-1.65</c:v>
                </c:pt>
                <c:pt idx="227">
                  <c:v>-1.105</c:v>
                </c:pt>
                <c:pt idx="228">
                  <c:v>-0.32500000000000001</c:v>
                </c:pt>
                <c:pt idx="229">
                  <c:v>0.44500000000000001</c:v>
                </c:pt>
                <c:pt idx="230">
                  <c:v>0.54500000000000004</c:v>
                </c:pt>
                <c:pt idx="231">
                  <c:v>0.76</c:v>
                </c:pt>
                <c:pt idx="232">
                  <c:v>0.68</c:v>
                </c:pt>
                <c:pt idx="233">
                  <c:v>0.69499999999999995</c:v>
                </c:pt>
                <c:pt idx="234">
                  <c:v>1.4550000000000001</c:v>
                </c:pt>
                <c:pt idx="235">
                  <c:v>1.7250000000000001</c:v>
                </c:pt>
                <c:pt idx="236">
                  <c:v>1.66</c:v>
                </c:pt>
                <c:pt idx="237">
                  <c:v>1.58</c:v>
                </c:pt>
                <c:pt idx="238">
                  <c:v>1.7450000000000001</c:v>
                </c:pt>
                <c:pt idx="239">
                  <c:v>1.405</c:v>
                </c:pt>
                <c:pt idx="240">
                  <c:v>1.2749999999999999</c:v>
                </c:pt>
                <c:pt idx="241">
                  <c:v>1.2450000000000001</c:v>
                </c:pt>
                <c:pt idx="242">
                  <c:v>1.2849999999999999</c:v>
                </c:pt>
                <c:pt idx="243">
                  <c:v>1.5549999999999999</c:v>
                </c:pt>
                <c:pt idx="244">
                  <c:v>2.2999999999999998</c:v>
                </c:pt>
                <c:pt idx="245">
                  <c:v>1.77</c:v>
                </c:pt>
                <c:pt idx="246">
                  <c:v>2.2000000000000002</c:v>
                </c:pt>
                <c:pt idx="247">
                  <c:v>1.65</c:v>
                </c:pt>
                <c:pt idx="248">
                  <c:v>1.77</c:v>
                </c:pt>
                <c:pt idx="249">
                  <c:v>1.92</c:v>
                </c:pt>
                <c:pt idx="250">
                  <c:v>1.92</c:v>
                </c:pt>
                <c:pt idx="251">
                  <c:v>2.7650000000000001</c:v>
                </c:pt>
                <c:pt idx="252">
                  <c:v>2.63</c:v>
                </c:pt>
                <c:pt idx="253">
                  <c:v>2.2650000000000001</c:v>
                </c:pt>
                <c:pt idx="254">
                  <c:v>2.15</c:v>
                </c:pt>
                <c:pt idx="255">
                  <c:v>2.12</c:v>
                </c:pt>
                <c:pt idx="256">
                  <c:v>2.2999999999999998</c:v>
                </c:pt>
                <c:pt idx="257">
                  <c:v>2.0249999999999999</c:v>
                </c:pt>
                <c:pt idx="258">
                  <c:v>1.5</c:v>
                </c:pt>
                <c:pt idx="259">
                  <c:v>1.0249999999999999</c:v>
                </c:pt>
                <c:pt idx="260">
                  <c:v>1.0249999999999999</c:v>
                </c:pt>
                <c:pt idx="261">
                  <c:v>1.0049999999999999</c:v>
                </c:pt>
                <c:pt idx="262">
                  <c:v>1.47</c:v>
                </c:pt>
                <c:pt idx="263">
                  <c:v>1.28</c:v>
                </c:pt>
                <c:pt idx="264">
                  <c:v>1.43</c:v>
                </c:pt>
                <c:pt idx="265">
                  <c:v>1.4750000000000001</c:v>
                </c:pt>
                <c:pt idx="266">
                  <c:v>1.3049999999999999</c:v>
                </c:pt>
                <c:pt idx="267">
                  <c:v>1.19</c:v>
                </c:pt>
                <c:pt idx="268">
                  <c:v>0.375</c:v>
                </c:pt>
                <c:pt idx="269">
                  <c:v>0.49</c:v>
                </c:pt>
                <c:pt idx="270">
                  <c:v>0.62</c:v>
                </c:pt>
                <c:pt idx="271">
                  <c:v>1.19</c:v>
                </c:pt>
                <c:pt idx="272">
                  <c:v>0.56999999999999995</c:v>
                </c:pt>
                <c:pt idx="273">
                  <c:v>0.155</c:v>
                </c:pt>
                <c:pt idx="274">
                  <c:v>0.65</c:v>
                </c:pt>
                <c:pt idx="275">
                  <c:v>0.65</c:v>
                </c:pt>
                <c:pt idx="276">
                  <c:v>1.0249999999999999</c:v>
                </c:pt>
                <c:pt idx="277">
                  <c:v>1.085</c:v>
                </c:pt>
                <c:pt idx="278">
                  <c:v>1.0449999999999999</c:v>
                </c:pt>
                <c:pt idx="279">
                  <c:v>0.70499999999999996</c:v>
                </c:pt>
                <c:pt idx="280">
                  <c:v>0.93500000000000005</c:v>
                </c:pt>
                <c:pt idx="281">
                  <c:v>0.69499999999999995</c:v>
                </c:pt>
                <c:pt idx="282">
                  <c:v>8.5000000000000006E-2</c:v>
                </c:pt>
                <c:pt idx="283">
                  <c:v>0.88500000000000001</c:v>
                </c:pt>
                <c:pt idx="284">
                  <c:v>1.0649999999999999</c:v>
                </c:pt>
                <c:pt idx="285">
                  <c:v>1.08</c:v>
                </c:pt>
                <c:pt idx="286">
                  <c:v>1.29</c:v>
                </c:pt>
                <c:pt idx="287">
                  <c:v>1.23</c:v>
                </c:pt>
                <c:pt idx="288">
                  <c:v>0.85</c:v>
                </c:pt>
                <c:pt idx="289">
                  <c:v>0.72499999999999998</c:v>
                </c:pt>
                <c:pt idx="290">
                  <c:v>0.27</c:v>
                </c:pt>
                <c:pt idx="291">
                  <c:v>0.44</c:v>
                </c:pt>
                <c:pt idx="292">
                  <c:v>1.1599999999999999</c:v>
                </c:pt>
                <c:pt idx="293">
                  <c:v>0.83</c:v>
                </c:pt>
                <c:pt idx="294">
                  <c:v>1.53</c:v>
                </c:pt>
                <c:pt idx="295">
                  <c:v>1.7</c:v>
                </c:pt>
                <c:pt idx="296">
                  <c:v>1.67</c:v>
                </c:pt>
                <c:pt idx="297">
                  <c:v>1.5449999999999999</c:v>
                </c:pt>
                <c:pt idx="298">
                  <c:v>1.675</c:v>
                </c:pt>
                <c:pt idx="299">
                  <c:v>1.89</c:v>
                </c:pt>
                <c:pt idx="300">
                  <c:v>1.98</c:v>
                </c:pt>
                <c:pt idx="301">
                  <c:v>2.0249999999999999</c:v>
                </c:pt>
                <c:pt idx="302">
                  <c:v>1.98</c:v>
                </c:pt>
                <c:pt idx="303">
                  <c:v>2.36</c:v>
                </c:pt>
                <c:pt idx="304">
                  <c:v>2.65</c:v>
                </c:pt>
                <c:pt idx="305">
                  <c:v>2.4750000000000001</c:v>
                </c:pt>
                <c:pt idx="306">
                  <c:v>2.835</c:v>
                </c:pt>
                <c:pt idx="307">
                  <c:v>2.4849999999999999</c:v>
                </c:pt>
                <c:pt idx="308">
                  <c:v>3.31</c:v>
                </c:pt>
                <c:pt idx="309">
                  <c:v>3.2349999999999999</c:v>
                </c:pt>
                <c:pt idx="310">
                  <c:v>3.2250000000000001</c:v>
                </c:pt>
                <c:pt idx="311">
                  <c:v>3.1949999999999998</c:v>
                </c:pt>
                <c:pt idx="312">
                  <c:v>1.5649999999999999</c:v>
                </c:pt>
                <c:pt idx="313">
                  <c:v>0.72</c:v>
                </c:pt>
                <c:pt idx="314">
                  <c:v>0.60499999999999998</c:v>
                </c:pt>
                <c:pt idx="315">
                  <c:v>1.28</c:v>
                </c:pt>
                <c:pt idx="316">
                  <c:v>1.105</c:v>
                </c:pt>
                <c:pt idx="317">
                  <c:v>0.83</c:v>
                </c:pt>
                <c:pt idx="318">
                  <c:v>1.0249999999999999</c:v>
                </c:pt>
                <c:pt idx="319">
                  <c:v>0.69499999999999995</c:v>
                </c:pt>
                <c:pt idx="320">
                  <c:v>0.435</c:v>
                </c:pt>
                <c:pt idx="321">
                  <c:v>0.51500000000000001</c:v>
                </c:pt>
                <c:pt idx="322">
                  <c:v>1</c:v>
                </c:pt>
                <c:pt idx="323">
                  <c:v>1.38</c:v>
                </c:pt>
                <c:pt idx="324">
                  <c:v>1.29</c:v>
                </c:pt>
                <c:pt idx="325">
                  <c:v>0.74</c:v>
                </c:pt>
                <c:pt idx="326">
                  <c:v>-0.41</c:v>
                </c:pt>
                <c:pt idx="327">
                  <c:v>0.46500000000000002</c:v>
                </c:pt>
                <c:pt idx="328">
                  <c:v>0.84499999999999997</c:v>
                </c:pt>
                <c:pt idx="329">
                  <c:v>0.84</c:v>
                </c:pt>
                <c:pt idx="330">
                  <c:v>0.92</c:v>
                </c:pt>
                <c:pt idx="331">
                  <c:v>1.37</c:v>
                </c:pt>
                <c:pt idx="332">
                  <c:v>0.995</c:v>
                </c:pt>
                <c:pt idx="333">
                  <c:v>1.7450000000000001</c:v>
                </c:pt>
                <c:pt idx="334">
                  <c:v>1.72</c:v>
                </c:pt>
                <c:pt idx="335">
                  <c:v>3.26</c:v>
                </c:pt>
                <c:pt idx="336">
                  <c:v>3.13</c:v>
                </c:pt>
                <c:pt idx="337">
                  <c:v>3.44</c:v>
                </c:pt>
                <c:pt idx="338">
                  <c:v>3.7549999999999999</c:v>
                </c:pt>
                <c:pt idx="339">
                  <c:v>3.4249999999999998</c:v>
                </c:pt>
                <c:pt idx="340">
                  <c:v>3.4249999999999998</c:v>
                </c:pt>
                <c:pt idx="341">
                  <c:v>3.165</c:v>
                </c:pt>
                <c:pt idx="342">
                  <c:v>3.04</c:v>
                </c:pt>
                <c:pt idx="343">
                  <c:v>2.6</c:v>
                </c:pt>
                <c:pt idx="344">
                  <c:v>2.6549999999999998</c:v>
                </c:pt>
                <c:pt idx="345">
                  <c:v>2.59</c:v>
                </c:pt>
                <c:pt idx="346">
                  <c:v>2.59</c:v>
                </c:pt>
                <c:pt idx="347">
                  <c:v>3.47</c:v>
                </c:pt>
                <c:pt idx="348">
                  <c:v>3.65</c:v>
                </c:pt>
                <c:pt idx="349">
                  <c:v>3.895</c:v>
                </c:pt>
                <c:pt idx="350">
                  <c:v>3.82</c:v>
                </c:pt>
                <c:pt idx="351">
                  <c:v>4.26</c:v>
                </c:pt>
                <c:pt idx="352">
                  <c:v>5.13</c:v>
                </c:pt>
                <c:pt idx="353">
                  <c:v>4.7649999999999997</c:v>
                </c:pt>
                <c:pt idx="354">
                  <c:v>5.3949999999999996</c:v>
                </c:pt>
                <c:pt idx="355">
                  <c:v>5.41</c:v>
                </c:pt>
                <c:pt idx="356">
                  <c:v>5.0199999999999996</c:v>
                </c:pt>
                <c:pt idx="357">
                  <c:v>4.2149999999999999</c:v>
                </c:pt>
                <c:pt idx="358">
                  <c:v>4.1050000000000004</c:v>
                </c:pt>
                <c:pt idx="359">
                  <c:v>3.9550000000000001</c:v>
                </c:pt>
                <c:pt idx="360">
                  <c:v>4.2249999999999996</c:v>
                </c:pt>
                <c:pt idx="361">
                  <c:v>4.42</c:v>
                </c:pt>
                <c:pt idx="362">
                  <c:v>4.22</c:v>
                </c:pt>
                <c:pt idx="363">
                  <c:v>4.3049999999999997</c:v>
                </c:pt>
                <c:pt idx="364">
                  <c:v>3.875</c:v>
                </c:pt>
                <c:pt idx="365">
                  <c:v>3.89</c:v>
                </c:pt>
                <c:pt idx="366">
                  <c:v>3.9049999999999998</c:v>
                </c:pt>
                <c:pt idx="367">
                  <c:v>4.0350000000000001</c:v>
                </c:pt>
                <c:pt idx="368">
                  <c:v>4.9349999999999996</c:v>
                </c:pt>
                <c:pt idx="369">
                  <c:v>4.9400000000000004</c:v>
                </c:pt>
                <c:pt idx="370">
                  <c:v>4.78</c:v>
                </c:pt>
                <c:pt idx="371">
                  <c:v>4.78</c:v>
                </c:pt>
                <c:pt idx="372">
                  <c:v>3.7650000000000001</c:v>
                </c:pt>
                <c:pt idx="373">
                  <c:v>2.8</c:v>
                </c:pt>
                <c:pt idx="374">
                  <c:v>2.82</c:v>
                </c:pt>
                <c:pt idx="375">
                  <c:v>2.5099999999999998</c:v>
                </c:pt>
                <c:pt idx="376">
                  <c:v>1.1850000000000001</c:v>
                </c:pt>
                <c:pt idx="377">
                  <c:v>1.4650000000000001</c:v>
                </c:pt>
                <c:pt idx="378">
                  <c:v>1.42</c:v>
                </c:pt>
                <c:pt idx="379">
                  <c:v>1.33</c:v>
                </c:pt>
                <c:pt idx="380">
                  <c:v>0.84</c:v>
                </c:pt>
                <c:pt idx="381">
                  <c:v>0.39</c:v>
                </c:pt>
                <c:pt idx="382">
                  <c:v>0.13</c:v>
                </c:pt>
                <c:pt idx="383">
                  <c:v>0.05</c:v>
                </c:pt>
                <c:pt idx="384">
                  <c:v>-0.39500000000000002</c:v>
                </c:pt>
                <c:pt idx="385">
                  <c:v>0.215</c:v>
                </c:pt>
                <c:pt idx="386">
                  <c:v>-0.15</c:v>
                </c:pt>
                <c:pt idx="387">
                  <c:v>0.34</c:v>
                </c:pt>
                <c:pt idx="388">
                  <c:v>0.21</c:v>
                </c:pt>
                <c:pt idx="389">
                  <c:v>1.4350000000000001</c:v>
                </c:pt>
                <c:pt idx="390">
                  <c:v>0.98</c:v>
                </c:pt>
                <c:pt idx="391">
                  <c:v>1.1200000000000001</c:v>
                </c:pt>
                <c:pt idx="392">
                  <c:v>0.73499999999999999</c:v>
                </c:pt>
                <c:pt idx="393">
                  <c:v>1.22</c:v>
                </c:pt>
                <c:pt idx="394">
                  <c:v>1.885</c:v>
                </c:pt>
                <c:pt idx="395">
                  <c:v>2.77</c:v>
                </c:pt>
                <c:pt idx="396">
                  <c:v>3.0550000000000002</c:v>
                </c:pt>
                <c:pt idx="397">
                  <c:v>3.06</c:v>
                </c:pt>
                <c:pt idx="398">
                  <c:v>2.67</c:v>
                </c:pt>
                <c:pt idx="399">
                  <c:v>2.4649999999999999</c:v>
                </c:pt>
                <c:pt idx="400">
                  <c:v>1.4350000000000001</c:v>
                </c:pt>
                <c:pt idx="401">
                  <c:v>0.36499999999999999</c:v>
                </c:pt>
                <c:pt idx="402">
                  <c:v>-0.73</c:v>
                </c:pt>
                <c:pt idx="403">
                  <c:v>-0.43</c:v>
                </c:pt>
                <c:pt idx="404">
                  <c:v>-0.67500000000000004</c:v>
                </c:pt>
                <c:pt idx="405">
                  <c:v>-0.87</c:v>
                </c:pt>
                <c:pt idx="406">
                  <c:v>-0.43</c:v>
                </c:pt>
                <c:pt idx="407">
                  <c:v>-0.41</c:v>
                </c:pt>
                <c:pt idx="408">
                  <c:v>0.34</c:v>
                </c:pt>
                <c:pt idx="409">
                  <c:v>1.0049999999999999</c:v>
                </c:pt>
                <c:pt idx="410">
                  <c:v>-0.81</c:v>
                </c:pt>
                <c:pt idx="411">
                  <c:v>-1.2350000000000001</c:v>
                </c:pt>
                <c:pt idx="412">
                  <c:v>-1.2549999999999999</c:v>
                </c:pt>
                <c:pt idx="413">
                  <c:v>-0.86499999999999999</c:v>
                </c:pt>
                <c:pt idx="414">
                  <c:v>-0.9</c:v>
                </c:pt>
                <c:pt idx="415">
                  <c:v>-0.89</c:v>
                </c:pt>
                <c:pt idx="416">
                  <c:v>-0.06</c:v>
                </c:pt>
                <c:pt idx="417">
                  <c:v>-0.17499999999999999</c:v>
                </c:pt>
                <c:pt idx="418">
                  <c:v>-0.45</c:v>
                </c:pt>
                <c:pt idx="419">
                  <c:v>-0.215</c:v>
                </c:pt>
                <c:pt idx="420">
                  <c:v>-0.76500000000000001</c:v>
                </c:pt>
                <c:pt idx="421">
                  <c:v>-1.7350000000000001</c:v>
                </c:pt>
                <c:pt idx="422">
                  <c:v>-1.64</c:v>
                </c:pt>
                <c:pt idx="423">
                  <c:v>-1.37</c:v>
                </c:pt>
                <c:pt idx="424">
                  <c:v>-0.69499999999999995</c:v>
                </c:pt>
                <c:pt idx="425">
                  <c:v>-0.54</c:v>
                </c:pt>
                <c:pt idx="426">
                  <c:v>-0.75</c:v>
                </c:pt>
                <c:pt idx="427">
                  <c:v>-0.46</c:v>
                </c:pt>
                <c:pt idx="428">
                  <c:v>-0.56499999999999995</c:v>
                </c:pt>
                <c:pt idx="429">
                  <c:v>-0.78</c:v>
                </c:pt>
                <c:pt idx="430">
                  <c:v>-1.3049999999999999</c:v>
                </c:pt>
                <c:pt idx="431">
                  <c:v>-0.73</c:v>
                </c:pt>
                <c:pt idx="432">
                  <c:v>0.32</c:v>
                </c:pt>
                <c:pt idx="433">
                  <c:v>0.84</c:v>
                </c:pt>
                <c:pt idx="434">
                  <c:v>0.57999999999999996</c:v>
                </c:pt>
                <c:pt idx="435">
                  <c:v>0.84</c:v>
                </c:pt>
                <c:pt idx="436">
                  <c:v>1.5249999999999999</c:v>
                </c:pt>
                <c:pt idx="437">
                  <c:v>1.58</c:v>
                </c:pt>
                <c:pt idx="438">
                  <c:v>1.6850000000000001</c:v>
                </c:pt>
                <c:pt idx="439">
                  <c:v>1.77</c:v>
                </c:pt>
                <c:pt idx="440">
                  <c:v>1.86</c:v>
                </c:pt>
                <c:pt idx="441">
                  <c:v>1.7250000000000001</c:v>
                </c:pt>
                <c:pt idx="442">
                  <c:v>1.7649999999999999</c:v>
                </c:pt>
                <c:pt idx="443">
                  <c:v>1.9850000000000001</c:v>
                </c:pt>
                <c:pt idx="444">
                  <c:v>1.79</c:v>
                </c:pt>
                <c:pt idx="445">
                  <c:v>2.31</c:v>
                </c:pt>
                <c:pt idx="446">
                  <c:v>2.6349999999999998</c:v>
                </c:pt>
                <c:pt idx="447">
                  <c:v>2.3050000000000002</c:v>
                </c:pt>
                <c:pt idx="448">
                  <c:v>1.5249999999999999</c:v>
                </c:pt>
                <c:pt idx="449">
                  <c:v>1.8049999999999999</c:v>
                </c:pt>
                <c:pt idx="450">
                  <c:v>1.3</c:v>
                </c:pt>
                <c:pt idx="451">
                  <c:v>1.2749999999999999</c:v>
                </c:pt>
                <c:pt idx="452">
                  <c:v>1.2949999999999999</c:v>
                </c:pt>
                <c:pt idx="453">
                  <c:v>1.105</c:v>
                </c:pt>
                <c:pt idx="454">
                  <c:v>0.91500000000000004</c:v>
                </c:pt>
                <c:pt idx="455">
                  <c:v>1.35</c:v>
                </c:pt>
                <c:pt idx="456">
                  <c:v>1.9750000000000001</c:v>
                </c:pt>
                <c:pt idx="457">
                  <c:v>2.8050000000000002</c:v>
                </c:pt>
                <c:pt idx="458">
                  <c:v>3.19</c:v>
                </c:pt>
                <c:pt idx="459">
                  <c:v>3.855</c:v>
                </c:pt>
                <c:pt idx="460">
                  <c:v>3.5750000000000002</c:v>
                </c:pt>
                <c:pt idx="461">
                  <c:v>2.875</c:v>
                </c:pt>
                <c:pt idx="462">
                  <c:v>2.0499999999999998</c:v>
                </c:pt>
                <c:pt idx="463">
                  <c:v>1.48</c:v>
                </c:pt>
                <c:pt idx="464">
                  <c:v>1.04</c:v>
                </c:pt>
                <c:pt idx="465">
                  <c:v>1.9950000000000001</c:v>
                </c:pt>
                <c:pt idx="466">
                  <c:v>1.8</c:v>
                </c:pt>
                <c:pt idx="467">
                  <c:v>1.65</c:v>
                </c:pt>
                <c:pt idx="468">
                  <c:v>1.19</c:v>
                </c:pt>
                <c:pt idx="469">
                  <c:v>1.66</c:v>
                </c:pt>
                <c:pt idx="470">
                  <c:v>1.48</c:v>
                </c:pt>
                <c:pt idx="471">
                  <c:v>2.1949999999999998</c:v>
                </c:pt>
                <c:pt idx="472">
                  <c:v>3.4649999999999999</c:v>
                </c:pt>
                <c:pt idx="473">
                  <c:v>3.6749999999999998</c:v>
                </c:pt>
                <c:pt idx="474">
                  <c:v>4.0250000000000004</c:v>
                </c:pt>
                <c:pt idx="475">
                  <c:v>3.3250000000000002</c:v>
                </c:pt>
                <c:pt idx="476">
                  <c:v>3.9750000000000001</c:v>
                </c:pt>
                <c:pt idx="477">
                  <c:v>4.1749999999999998</c:v>
                </c:pt>
                <c:pt idx="478">
                  <c:v>4.8849999999999998</c:v>
                </c:pt>
                <c:pt idx="479">
                  <c:v>4.49</c:v>
                </c:pt>
                <c:pt idx="480">
                  <c:v>4.24</c:v>
                </c:pt>
                <c:pt idx="481">
                  <c:v>4.66</c:v>
                </c:pt>
                <c:pt idx="482">
                  <c:v>4.91</c:v>
                </c:pt>
                <c:pt idx="483">
                  <c:v>5.4450000000000003</c:v>
                </c:pt>
                <c:pt idx="484">
                  <c:v>5.72</c:v>
                </c:pt>
                <c:pt idx="485">
                  <c:v>5.79</c:v>
                </c:pt>
                <c:pt idx="486">
                  <c:v>5.61</c:v>
                </c:pt>
                <c:pt idx="487">
                  <c:v>5.8049999999999997</c:v>
                </c:pt>
                <c:pt idx="488">
                  <c:v>5.4850000000000003</c:v>
                </c:pt>
                <c:pt idx="489">
                  <c:v>5.6050000000000004</c:v>
                </c:pt>
                <c:pt idx="490">
                  <c:v>5.32</c:v>
                </c:pt>
                <c:pt idx="491">
                  <c:v>5</c:v>
                </c:pt>
                <c:pt idx="492">
                  <c:v>5.3650000000000002</c:v>
                </c:pt>
                <c:pt idx="493">
                  <c:v>5.5049999999999999</c:v>
                </c:pt>
                <c:pt idx="494">
                  <c:v>4.5250000000000004</c:v>
                </c:pt>
                <c:pt idx="495">
                  <c:v>4.2649999999999997</c:v>
                </c:pt>
                <c:pt idx="496">
                  <c:v>4.2649999999999997</c:v>
                </c:pt>
                <c:pt idx="497">
                  <c:v>3.32</c:v>
                </c:pt>
                <c:pt idx="498">
                  <c:v>3.04</c:v>
                </c:pt>
                <c:pt idx="499">
                  <c:v>3.06</c:v>
                </c:pt>
                <c:pt idx="500">
                  <c:v>3.22</c:v>
                </c:pt>
                <c:pt idx="501">
                  <c:v>3.82</c:v>
                </c:pt>
                <c:pt idx="502">
                  <c:v>3.9950000000000001</c:v>
                </c:pt>
                <c:pt idx="503">
                  <c:v>4.2350000000000003</c:v>
                </c:pt>
                <c:pt idx="504">
                  <c:v>3.68</c:v>
                </c:pt>
                <c:pt idx="505">
                  <c:v>2.77</c:v>
                </c:pt>
                <c:pt idx="506">
                  <c:v>2.89</c:v>
                </c:pt>
                <c:pt idx="507">
                  <c:v>2.77</c:v>
                </c:pt>
                <c:pt idx="508">
                  <c:v>3.165</c:v>
                </c:pt>
                <c:pt idx="509">
                  <c:v>3.1150000000000002</c:v>
                </c:pt>
                <c:pt idx="510">
                  <c:v>3.44</c:v>
                </c:pt>
                <c:pt idx="511">
                  <c:v>3.105</c:v>
                </c:pt>
                <c:pt idx="512">
                  <c:v>3.6</c:v>
                </c:pt>
                <c:pt idx="513">
                  <c:v>3.2850000000000001</c:v>
                </c:pt>
                <c:pt idx="514">
                  <c:v>4.68</c:v>
                </c:pt>
                <c:pt idx="515">
                  <c:v>4.62</c:v>
                </c:pt>
                <c:pt idx="516">
                  <c:v>4.62</c:v>
                </c:pt>
                <c:pt idx="517">
                  <c:v>5.6550000000000002</c:v>
                </c:pt>
                <c:pt idx="518">
                  <c:v>5.15</c:v>
                </c:pt>
                <c:pt idx="519">
                  <c:v>4.6500000000000004</c:v>
                </c:pt>
                <c:pt idx="520">
                  <c:v>4.7</c:v>
                </c:pt>
                <c:pt idx="521">
                  <c:v>4.7699999999999996</c:v>
                </c:pt>
                <c:pt idx="522">
                  <c:v>4.665</c:v>
                </c:pt>
                <c:pt idx="523">
                  <c:v>4.4349999999999996</c:v>
                </c:pt>
                <c:pt idx="524">
                  <c:v>4.7249999999999996</c:v>
                </c:pt>
                <c:pt idx="525">
                  <c:v>4.54</c:v>
                </c:pt>
                <c:pt idx="526">
                  <c:v>4.34</c:v>
                </c:pt>
                <c:pt idx="527">
                  <c:v>3.9950000000000001</c:v>
                </c:pt>
                <c:pt idx="528">
                  <c:v>3.8050000000000002</c:v>
                </c:pt>
                <c:pt idx="529">
                  <c:v>4.0250000000000004</c:v>
                </c:pt>
                <c:pt idx="530">
                  <c:v>4.4349999999999996</c:v>
                </c:pt>
                <c:pt idx="531">
                  <c:v>4.4349999999999996</c:v>
                </c:pt>
                <c:pt idx="532">
                  <c:v>4.93</c:v>
                </c:pt>
                <c:pt idx="533">
                  <c:v>4.4800000000000004</c:v>
                </c:pt>
                <c:pt idx="534">
                  <c:v>4.88</c:v>
                </c:pt>
                <c:pt idx="535">
                  <c:v>5.2649999999999997</c:v>
                </c:pt>
                <c:pt idx="536">
                  <c:v>5.2050000000000001</c:v>
                </c:pt>
                <c:pt idx="537">
                  <c:v>4.375</c:v>
                </c:pt>
                <c:pt idx="538">
                  <c:v>4.0999999999999996</c:v>
                </c:pt>
                <c:pt idx="539">
                  <c:v>4.7249999999999996</c:v>
                </c:pt>
                <c:pt idx="540">
                  <c:v>5.0650000000000004</c:v>
                </c:pt>
                <c:pt idx="541">
                  <c:v>4.59</c:v>
                </c:pt>
                <c:pt idx="542">
                  <c:v>4.6449999999999996</c:v>
                </c:pt>
                <c:pt idx="543">
                  <c:v>5.24</c:v>
                </c:pt>
                <c:pt idx="544">
                  <c:v>5.3550000000000004</c:v>
                </c:pt>
                <c:pt idx="545">
                  <c:v>5.0449999999999999</c:v>
                </c:pt>
                <c:pt idx="546">
                  <c:v>5.6449999999999996</c:v>
                </c:pt>
                <c:pt idx="547">
                  <c:v>5.89</c:v>
                </c:pt>
                <c:pt idx="548">
                  <c:v>5.96</c:v>
                </c:pt>
                <c:pt idx="549">
                  <c:v>4.8849999999999998</c:v>
                </c:pt>
                <c:pt idx="550">
                  <c:v>4.1900000000000004</c:v>
                </c:pt>
                <c:pt idx="551">
                  <c:v>3.835</c:v>
                </c:pt>
                <c:pt idx="552">
                  <c:v>3.855</c:v>
                </c:pt>
                <c:pt idx="553">
                  <c:v>3.605</c:v>
                </c:pt>
                <c:pt idx="554">
                  <c:v>3.68</c:v>
                </c:pt>
                <c:pt idx="555">
                  <c:v>4.1550000000000002</c:v>
                </c:pt>
                <c:pt idx="556">
                  <c:v>3.9750000000000001</c:v>
                </c:pt>
                <c:pt idx="557">
                  <c:v>4.415</c:v>
                </c:pt>
                <c:pt idx="558">
                  <c:v>3.89</c:v>
                </c:pt>
                <c:pt idx="559">
                  <c:v>4.74</c:v>
                </c:pt>
                <c:pt idx="560">
                  <c:v>5.5650000000000004</c:v>
                </c:pt>
                <c:pt idx="561">
                  <c:v>5.7149999999999999</c:v>
                </c:pt>
                <c:pt idx="562">
                  <c:v>6.45</c:v>
                </c:pt>
                <c:pt idx="563">
                  <c:v>6.8949999999999996</c:v>
                </c:pt>
                <c:pt idx="564">
                  <c:v>6.0549999999999997</c:v>
                </c:pt>
                <c:pt idx="565">
                  <c:v>5.7750000000000004</c:v>
                </c:pt>
                <c:pt idx="566">
                  <c:v>6.165</c:v>
                </c:pt>
                <c:pt idx="567">
                  <c:v>4.8949999999999996</c:v>
                </c:pt>
                <c:pt idx="568">
                  <c:v>4.0149999999999997</c:v>
                </c:pt>
                <c:pt idx="569">
                  <c:v>4.3600000000000003</c:v>
                </c:pt>
                <c:pt idx="570">
                  <c:v>4.7</c:v>
                </c:pt>
                <c:pt idx="571">
                  <c:v>5.25</c:v>
                </c:pt>
                <c:pt idx="572">
                  <c:v>4.875</c:v>
                </c:pt>
                <c:pt idx="573">
                  <c:v>5.03</c:v>
                </c:pt>
                <c:pt idx="574">
                  <c:v>5.75</c:v>
                </c:pt>
                <c:pt idx="575">
                  <c:v>6.39</c:v>
                </c:pt>
                <c:pt idx="576">
                  <c:v>5.96</c:v>
                </c:pt>
                <c:pt idx="577">
                  <c:v>6.1</c:v>
                </c:pt>
                <c:pt idx="578">
                  <c:v>6.2050000000000001</c:v>
                </c:pt>
                <c:pt idx="579">
                  <c:v>7.2050000000000001</c:v>
                </c:pt>
                <c:pt idx="580">
                  <c:v>8.2850000000000001</c:v>
                </c:pt>
                <c:pt idx="581">
                  <c:v>8.5950000000000006</c:v>
                </c:pt>
                <c:pt idx="582">
                  <c:v>8.6549999999999994</c:v>
                </c:pt>
                <c:pt idx="583">
                  <c:v>7.91</c:v>
                </c:pt>
                <c:pt idx="584">
                  <c:v>8.0649999999999995</c:v>
                </c:pt>
                <c:pt idx="585">
                  <c:v>8.1549999999999994</c:v>
                </c:pt>
                <c:pt idx="586">
                  <c:v>8.1750000000000007</c:v>
                </c:pt>
                <c:pt idx="587">
                  <c:v>7.0750000000000002</c:v>
                </c:pt>
                <c:pt idx="588">
                  <c:v>7.21</c:v>
                </c:pt>
                <c:pt idx="589">
                  <c:v>7.2050000000000001</c:v>
                </c:pt>
                <c:pt idx="590">
                  <c:v>7.0350000000000001</c:v>
                </c:pt>
                <c:pt idx="591">
                  <c:v>7.2750000000000004</c:v>
                </c:pt>
                <c:pt idx="592">
                  <c:v>6.69</c:v>
                </c:pt>
                <c:pt idx="593">
                  <c:v>6.5949999999999998</c:v>
                </c:pt>
                <c:pt idx="594">
                  <c:v>6.4649999999999999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Sheet4!$P$1</c:f>
              <c:strCache>
                <c:ptCount val="1"/>
                <c:pt idx="0">
                  <c:v>CPC Blend Italy Cracking Netback Margin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Sheet4!$N$2:$N$596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Sheet4!$P$2:$P$596</c:f>
              <c:numCache>
                <c:formatCode>[$$-1009]#,##0.00</c:formatCode>
                <c:ptCount val="595"/>
                <c:pt idx="0">
                  <c:v>0.61499999999999999</c:v>
                </c:pt>
                <c:pt idx="1">
                  <c:v>7.4999999999999997E-2</c:v>
                </c:pt>
                <c:pt idx="2">
                  <c:v>-1.0049999999999999</c:v>
                </c:pt>
                <c:pt idx="3">
                  <c:v>-1.0049999999999999</c:v>
                </c:pt>
                <c:pt idx="4">
                  <c:v>-0.125</c:v>
                </c:pt>
                <c:pt idx="5">
                  <c:v>1.0649999999999999</c:v>
                </c:pt>
                <c:pt idx="6">
                  <c:v>2.04</c:v>
                </c:pt>
                <c:pt idx="7">
                  <c:v>2.2000000000000002</c:v>
                </c:pt>
                <c:pt idx="8">
                  <c:v>1.86</c:v>
                </c:pt>
                <c:pt idx="9">
                  <c:v>1.75</c:v>
                </c:pt>
                <c:pt idx="10">
                  <c:v>1.68</c:v>
                </c:pt>
                <c:pt idx="11">
                  <c:v>2.0350000000000001</c:v>
                </c:pt>
                <c:pt idx="12">
                  <c:v>2.8250000000000002</c:v>
                </c:pt>
                <c:pt idx="13">
                  <c:v>2.78</c:v>
                </c:pt>
                <c:pt idx="14">
                  <c:v>2.6949999999999998</c:v>
                </c:pt>
                <c:pt idx="15">
                  <c:v>2.5350000000000001</c:v>
                </c:pt>
                <c:pt idx="16">
                  <c:v>2.9550000000000001</c:v>
                </c:pt>
                <c:pt idx="17">
                  <c:v>2.93</c:v>
                </c:pt>
                <c:pt idx="18">
                  <c:v>2.93</c:v>
                </c:pt>
                <c:pt idx="19">
                  <c:v>2.8149999999999999</c:v>
                </c:pt>
                <c:pt idx="20">
                  <c:v>2.7949999999999999</c:v>
                </c:pt>
                <c:pt idx="21">
                  <c:v>3.19</c:v>
                </c:pt>
                <c:pt idx="22">
                  <c:v>3.53</c:v>
                </c:pt>
                <c:pt idx="23">
                  <c:v>3.0550000000000002</c:v>
                </c:pt>
                <c:pt idx="24">
                  <c:v>2.62</c:v>
                </c:pt>
                <c:pt idx="25">
                  <c:v>2.64</c:v>
                </c:pt>
                <c:pt idx="26">
                  <c:v>2.6850000000000001</c:v>
                </c:pt>
                <c:pt idx="27">
                  <c:v>3.07</c:v>
                </c:pt>
                <c:pt idx="28">
                  <c:v>2.9550000000000001</c:v>
                </c:pt>
                <c:pt idx="29">
                  <c:v>3.15</c:v>
                </c:pt>
                <c:pt idx="30">
                  <c:v>3.36</c:v>
                </c:pt>
                <c:pt idx="31">
                  <c:v>3.835</c:v>
                </c:pt>
                <c:pt idx="32">
                  <c:v>3.8</c:v>
                </c:pt>
                <c:pt idx="33">
                  <c:v>3.25</c:v>
                </c:pt>
                <c:pt idx="34">
                  <c:v>3.375</c:v>
                </c:pt>
                <c:pt idx="35">
                  <c:v>3.26</c:v>
                </c:pt>
                <c:pt idx="36">
                  <c:v>3.99</c:v>
                </c:pt>
                <c:pt idx="37">
                  <c:v>4.67</c:v>
                </c:pt>
                <c:pt idx="38">
                  <c:v>4.3849999999999998</c:v>
                </c:pt>
                <c:pt idx="39">
                  <c:v>3.52</c:v>
                </c:pt>
                <c:pt idx="40">
                  <c:v>3.22</c:v>
                </c:pt>
                <c:pt idx="41">
                  <c:v>2.25</c:v>
                </c:pt>
                <c:pt idx="42">
                  <c:v>2.83</c:v>
                </c:pt>
                <c:pt idx="43">
                  <c:v>2.2549999999999999</c:v>
                </c:pt>
                <c:pt idx="44">
                  <c:v>1.9850000000000001</c:v>
                </c:pt>
                <c:pt idx="45">
                  <c:v>2.5</c:v>
                </c:pt>
                <c:pt idx="46">
                  <c:v>2.67</c:v>
                </c:pt>
                <c:pt idx="47">
                  <c:v>2.12</c:v>
                </c:pt>
                <c:pt idx="48">
                  <c:v>2.0950000000000002</c:v>
                </c:pt>
                <c:pt idx="49">
                  <c:v>1.79</c:v>
                </c:pt>
                <c:pt idx="50">
                  <c:v>2.2000000000000002</c:v>
                </c:pt>
                <c:pt idx="51">
                  <c:v>2.4049999999999998</c:v>
                </c:pt>
                <c:pt idx="52">
                  <c:v>3.3149999999999999</c:v>
                </c:pt>
                <c:pt idx="53">
                  <c:v>3.15</c:v>
                </c:pt>
                <c:pt idx="54">
                  <c:v>2.835</c:v>
                </c:pt>
                <c:pt idx="55">
                  <c:v>2.58</c:v>
                </c:pt>
                <c:pt idx="56">
                  <c:v>2.46</c:v>
                </c:pt>
                <c:pt idx="57">
                  <c:v>2.67</c:v>
                </c:pt>
                <c:pt idx="58">
                  <c:v>1.375</c:v>
                </c:pt>
                <c:pt idx="59">
                  <c:v>1.04</c:v>
                </c:pt>
                <c:pt idx="60">
                  <c:v>1.4650000000000001</c:v>
                </c:pt>
                <c:pt idx="61">
                  <c:v>1.175</c:v>
                </c:pt>
                <c:pt idx="62">
                  <c:v>1.5249999999999999</c:v>
                </c:pt>
                <c:pt idx="63">
                  <c:v>1.1850000000000001</c:v>
                </c:pt>
                <c:pt idx="64">
                  <c:v>1.35</c:v>
                </c:pt>
                <c:pt idx="65">
                  <c:v>1.595</c:v>
                </c:pt>
                <c:pt idx="66">
                  <c:v>1.665</c:v>
                </c:pt>
                <c:pt idx="67">
                  <c:v>1.895</c:v>
                </c:pt>
                <c:pt idx="68">
                  <c:v>0.80500000000000005</c:v>
                </c:pt>
                <c:pt idx="69">
                  <c:v>0.66500000000000004</c:v>
                </c:pt>
                <c:pt idx="70">
                  <c:v>0.64</c:v>
                </c:pt>
                <c:pt idx="71">
                  <c:v>0.63</c:v>
                </c:pt>
                <c:pt idx="72">
                  <c:v>0.72499999999999998</c:v>
                </c:pt>
                <c:pt idx="73">
                  <c:v>0.79</c:v>
                </c:pt>
                <c:pt idx="74">
                  <c:v>1.1000000000000001</c:v>
                </c:pt>
                <c:pt idx="75">
                  <c:v>1.2150000000000001</c:v>
                </c:pt>
                <c:pt idx="76">
                  <c:v>1.3049999999999999</c:v>
                </c:pt>
                <c:pt idx="77">
                  <c:v>0.95499999999999996</c:v>
                </c:pt>
                <c:pt idx="78">
                  <c:v>1.1299999999999999</c:v>
                </c:pt>
                <c:pt idx="79">
                  <c:v>1.37</c:v>
                </c:pt>
                <c:pt idx="80">
                  <c:v>1.76</c:v>
                </c:pt>
                <c:pt idx="81">
                  <c:v>1.53</c:v>
                </c:pt>
                <c:pt idx="82">
                  <c:v>1.8</c:v>
                </c:pt>
                <c:pt idx="83">
                  <c:v>1.8</c:v>
                </c:pt>
                <c:pt idx="84">
                  <c:v>0.32500000000000001</c:v>
                </c:pt>
                <c:pt idx="85">
                  <c:v>0.26</c:v>
                </c:pt>
                <c:pt idx="86">
                  <c:v>-0.02</c:v>
                </c:pt>
                <c:pt idx="87">
                  <c:v>0.4</c:v>
                </c:pt>
                <c:pt idx="88">
                  <c:v>-0.73499999999999999</c:v>
                </c:pt>
                <c:pt idx="89">
                  <c:v>-1.645</c:v>
                </c:pt>
                <c:pt idx="90">
                  <c:v>-2.125</c:v>
                </c:pt>
                <c:pt idx="91">
                  <c:v>-2.15</c:v>
                </c:pt>
                <c:pt idx="92">
                  <c:v>-2.6949999999999998</c:v>
                </c:pt>
                <c:pt idx="93">
                  <c:v>-2.65</c:v>
                </c:pt>
                <c:pt idx="94">
                  <c:v>-2.0550000000000002</c:v>
                </c:pt>
                <c:pt idx="95">
                  <c:v>-2.21</c:v>
                </c:pt>
                <c:pt idx="96">
                  <c:v>-2.145</c:v>
                </c:pt>
                <c:pt idx="97">
                  <c:v>-2.09</c:v>
                </c:pt>
                <c:pt idx="98">
                  <c:v>-1.835</c:v>
                </c:pt>
                <c:pt idx="99">
                  <c:v>-1.9</c:v>
                </c:pt>
                <c:pt idx="100">
                  <c:v>-2.125</c:v>
                </c:pt>
                <c:pt idx="101">
                  <c:v>-1.7949999999999999</c:v>
                </c:pt>
                <c:pt idx="102">
                  <c:v>-2.165</c:v>
                </c:pt>
                <c:pt idx="103">
                  <c:v>-2.4449999999999998</c:v>
                </c:pt>
                <c:pt idx="104">
                  <c:v>-2.5449999999999999</c:v>
                </c:pt>
                <c:pt idx="105">
                  <c:v>-2.1549999999999998</c:v>
                </c:pt>
                <c:pt idx="106">
                  <c:v>-1.43</c:v>
                </c:pt>
                <c:pt idx="107">
                  <c:v>-0.91500000000000004</c:v>
                </c:pt>
                <c:pt idx="108">
                  <c:v>-1.1950000000000001</c:v>
                </c:pt>
                <c:pt idx="109">
                  <c:v>-1.4950000000000001</c:v>
                </c:pt>
                <c:pt idx="110">
                  <c:v>-1.44</c:v>
                </c:pt>
                <c:pt idx="111">
                  <c:v>-1.29</c:v>
                </c:pt>
                <c:pt idx="112">
                  <c:v>-2.06</c:v>
                </c:pt>
                <c:pt idx="113">
                  <c:v>-2.19</c:v>
                </c:pt>
                <c:pt idx="114">
                  <c:v>-1.88</c:v>
                </c:pt>
                <c:pt idx="115">
                  <c:v>-1.595</c:v>
                </c:pt>
                <c:pt idx="116">
                  <c:v>-1.4350000000000001</c:v>
                </c:pt>
                <c:pt idx="117">
                  <c:v>-1.9</c:v>
                </c:pt>
                <c:pt idx="118">
                  <c:v>-1.605</c:v>
                </c:pt>
                <c:pt idx="119">
                  <c:v>-0.94</c:v>
                </c:pt>
                <c:pt idx="120">
                  <c:v>-0.63</c:v>
                </c:pt>
                <c:pt idx="121">
                  <c:v>-0.47499999999999998</c:v>
                </c:pt>
                <c:pt idx="122">
                  <c:v>0.36</c:v>
                </c:pt>
                <c:pt idx="123">
                  <c:v>0.73499999999999999</c:v>
                </c:pt>
                <c:pt idx="124">
                  <c:v>-0.04</c:v>
                </c:pt>
                <c:pt idx="125">
                  <c:v>-0.67500000000000004</c:v>
                </c:pt>
                <c:pt idx="126">
                  <c:v>-0.79500000000000004</c:v>
                </c:pt>
                <c:pt idx="127">
                  <c:v>-0.16500000000000001</c:v>
                </c:pt>
                <c:pt idx="128">
                  <c:v>-0.7</c:v>
                </c:pt>
                <c:pt idx="129">
                  <c:v>-1.2050000000000001</c:v>
                </c:pt>
                <c:pt idx="130">
                  <c:v>-0.745</c:v>
                </c:pt>
                <c:pt idx="131">
                  <c:v>-0.16500000000000001</c:v>
                </c:pt>
                <c:pt idx="132">
                  <c:v>-0.35</c:v>
                </c:pt>
                <c:pt idx="133">
                  <c:v>-0.72</c:v>
                </c:pt>
                <c:pt idx="134">
                  <c:v>-0.96</c:v>
                </c:pt>
                <c:pt idx="135">
                  <c:v>-0.88</c:v>
                </c:pt>
                <c:pt idx="136">
                  <c:v>-0.16500000000000001</c:v>
                </c:pt>
                <c:pt idx="137">
                  <c:v>-0.27</c:v>
                </c:pt>
                <c:pt idx="138">
                  <c:v>-0.44</c:v>
                </c:pt>
                <c:pt idx="139">
                  <c:v>-1.2350000000000001</c:v>
                </c:pt>
                <c:pt idx="140">
                  <c:v>-1.2749999999999999</c:v>
                </c:pt>
                <c:pt idx="141">
                  <c:v>-1.7150000000000001</c:v>
                </c:pt>
                <c:pt idx="142">
                  <c:v>-2.62</c:v>
                </c:pt>
                <c:pt idx="143">
                  <c:v>-3.21</c:v>
                </c:pt>
                <c:pt idx="144">
                  <c:v>-2.25</c:v>
                </c:pt>
                <c:pt idx="145">
                  <c:v>-2.335</c:v>
                </c:pt>
                <c:pt idx="146">
                  <c:v>-2.1800000000000002</c:v>
                </c:pt>
                <c:pt idx="147">
                  <c:v>-1.94</c:v>
                </c:pt>
                <c:pt idx="148">
                  <c:v>-2.5950000000000002</c:v>
                </c:pt>
                <c:pt idx="149">
                  <c:v>-3.1150000000000002</c:v>
                </c:pt>
                <c:pt idx="150">
                  <c:v>-3.22</c:v>
                </c:pt>
                <c:pt idx="151">
                  <c:v>-3.1749999999999998</c:v>
                </c:pt>
                <c:pt idx="152">
                  <c:v>-2.79</c:v>
                </c:pt>
                <c:pt idx="153">
                  <c:v>-3.27</c:v>
                </c:pt>
                <c:pt idx="154">
                  <c:v>-4.0449999999999999</c:v>
                </c:pt>
                <c:pt idx="155">
                  <c:v>-3.85</c:v>
                </c:pt>
                <c:pt idx="156">
                  <c:v>-3.085</c:v>
                </c:pt>
                <c:pt idx="157">
                  <c:v>-2.9649999999999999</c:v>
                </c:pt>
                <c:pt idx="158">
                  <c:v>-2.4900000000000002</c:v>
                </c:pt>
                <c:pt idx="159">
                  <c:v>-2.3050000000000002</c:v>
                </c:pt>
                <c:pt idx="160">
                  <c:v>-2.665</c:v>
                </c:pt>
                <c:pt idx="161">
                  <c:v>-2.6150000000000002</c:v>
                </c:pt>
                <c:pt idx="162">
                  <c:v>-2.4900000000000002</c:v>
                </c:pt>
                <c:pt idx="163">
                  <c:v>-3</c:v>
                </c:pt>
                <c:pt idx="164">
                  <c:v>-3.02</c:v>
                </c:pt>
                <c:pt idx="165">
                  <c:v>-2.86</c:v>
                </c:pt>
                <c:pt idx="166">
                  <c:v>-3.1349999999999998</c:v>
                </c:pt>
                <c:pt idx="167">
                  <c:v>-2.6549999999999998</c:v>
                </c:pt>
                <c:pt idx="168">
                  <c:v>-2.0699999999999998</c:v>
                </c:pt>
                <c:pt idx="169">
                  <c:v>-2.2000000000000002</c:v>
                </c:pt>
                <c:pt idx="170">
                  <c:v>-2.2000000000000002</c:v>
                </c:pt>
                <c:pt idx="171">
                  <c:v>-2.1</c:v>
                </c:pt>
                <c:pt idx="172">
                  <c:v>-1.6850000000000001</c:v>
                </c:pt>
                <c:pt idx="173">
                  <c:v>-1.74</c:v>
                </c:pt>
                <c:pt idx="174">
                  <c:v>-1.48</c:v>
                </c:pt>
                <c:pt idx="175">
                  <c:v>-1.635</c:v>
                </c:pt>
                <c:pt idx="176">
                  <c:v>-1.78</c:v>
                </c:pt>
                <c:pt idx="177">
                  <c:v>-2</c:v>
                </c:pt>
                <c:pt idx="178">
                  <c:v>-1.865</c:v>
                </c:pt>
                <c:pt idx="179">
                  <c:v>-1.83</c:v>
                </c:pt>
                <c:pt idx="180">
                  <c:v>-1.7749999999999999</c:v>
                </c:pt>
                <c:pt idx="181">
                  <c:v>-2.48</c:v>
                </c:pt>
                <c:pt idx="182">
                  <c:v>-2.8250000000000002</c:v>
                </c:pt>
                <c:pt idx="183">
                  <c:v>-2.6549999999999998</c:v>
                </c:pt>
                <c:pt idx="184">
                  <c:v>-3.12</c:v>
                </c:pt>
                <c:pt idx="185">
                  <c:v>-3.41</c:v>
                </c:pt>
                <c:pt idx="186">
                  <c:v>-4.085</c:v>
                </c:pt>
                <c:pt idx="187">
                  <c:v>-4.18</c:v>
                </c:pt>
                <c:pt idx="188">
                  <c:v>-4.24</c:v>
                </c:pt>
                <c:pt idx="189">
                  <c:v>-3.85</c:v>
                </c:pt>
                <c:pt idx="190">
                  <c:v>-2.97</c:v>
                </c:pt>
                <c:pt idx="191">
                  <c:v>-2.8</c:v>
                </c:pt>
                <c:pt idx="192">
                  <c:v>-2.63</c:v>
                </c:pt>
                <c:pt idx="193">
                  <c:v>-2.0299999999999998</c:v>
                </c:pt>
                <c:pt idx="194">
                  <c:v>-2.0299999999999998</c:v>
                </c:pt>
                <c:pt idx="195">
                  <c:v>-1.37</c:v>
                </c:pt>
                <c:pt idx="196">
                  <c:v>-1.34</c:v>
                </c:pt>
                <c:pt idx="197">
                  <c:v>-1.43</c:v>
                </c:pt>
                <c:pt idx="198">
                  <c:v>-1.3149999999999999</c:v>
                </c:pt>
                <c:pt idx="199">
                  <c:v>-0.995</c:v>
                </c:pt>
                <c:pt idx="200">
                  <c:v>-0.745</c:v>
                </c:pt>
                <c:pt idx="201">
                  <c:v>-1.1399999999999999</c:v>
                </c:pt>
                <c:pt idx="202">
                  <c:v>-0.69</c:v>
                </c:pt>
                <c:pt idx="203">
                  <c:v>-0.66500000000000004</c:v>
                </c:pt>
                <c:pt idx="204">
                  <c:v>-0.85499999999999998</c:v>
                </c:pt>
                <c:pt idx="205">
                  <c:v>-0.69499999999999995</c:v>
                </c:pt>
                <c:pt idx="206">
                  <c:v>-0.77</c:v>
                </c:pt>
                <c:pt idx="207">
                  <c:v>-0.87</c:v>
                </c:pt>
                <c:pt idx="208">
                  <c:v>-0.66</c:v>
                </c:pt>
                <c:pt idx="209">
                  <c:v>-0.70499999999999996</c:v>
                </c:pt>
                <c:pt idx="210">
                  <c:v>-0.59</c:v>
                </c:pt>
                <c:pt idx="211">
                  <c:v>-0.77</c:v>
                </c:pt>
                <c:pt idx="212">
                  <c:v>-1.0249999999999999</c:v>
                </c:pt>
                <c:pt idx="213">
                  <c:v>-0.98499999999999999</c:v>
                </c:pt>
                <c:pt idx="214">
                  <c:v>-1.085</c:v>
                </c:pt>
                <c:pt idx="215">
                  <c:v>-1.25</c:v>
                </c:pt>
                <c:pt idx="216">
                  <c:v>-1.4950000000000001</c:v>
                </c:pt>
                <c:pt idx="217">
                  <c:v>-1.24</c:v>
                </c:pt>
                <c:pt idx="218">
                  <c:v>-0.86499999999999999</c:v>
                </c:pt>
                <c:pt idx="219">
                  <c:v>-0.94</c:v>
                </c:pt>
                <c:pt idx="220">
                  <c:v>-1.17</c:v>
                </c:pt>
                <c:pt idx="221">
                  <c:v>-0.82</c:v>
                </c:pt>
                <c:pt idx="222">
                  <c:v>-0.94</c:v>
                </c:pt>
                <c:pt idx="223">
                  <c:v>-0.90500000000000003</c:v>
                </c:pt>
                <c:pt idx="224">
                  <c:v>-0.68</c:v>
                </c:pt>
                <c:pt idx="225">
                  <c:v>-0.73</c:v>
                </c:pt>
                <c:pt idx="226">
                  <c:v>-0.97</c:v>
                </c:pt>
                <c:pt idx="227">
                  <c:v>-0.19500000000000001</c:v>
                </c:pt>
                <c:pt idx="228">
                  <c:v>0.68500000000000005</c:v>
                </c:pt>
                <c:pt idx="229">
                  <c:v>1.5149999999999999</c:v>
                </c:pt>
                <c:pt idx="230">
                  <c:v>1.575</c:v>
                </c:pt>
                <c:pt idx="231">
                  <c:v>2.2999999999999998</c:v>
                </c:pt>
                <c:pt idx="232">
                  <c:v>2.335</c:v>
                </c:pt>
                <c:pt idx="233">
                  <c:v>2.8849999999999998</c:v>
                </c:pt>
                <c:pt idx="234">
                  <c:v>3.4649999999999999</c:v>
                </c:pt>
                <c:pt idx="235">
                  <c:v>3.8650000000000002</c:v>
                </c:pt>
                <c:pt idx="236">
                  <c:v>3.5449999999999999</c:v>
                </c:pt>
                <c:pt idx="237">
                  <c:v>3.47</c:v>
                </c:pt>
                <c:pt idx="238">
                  <c:v>3.69</c:v>
                </c:pt>
                <c:pt idx="239">
                  <c:v>2.6949999999999998</c:v>
                </c:pt>
                <c:pt idx="240">
                  <c:v>2.4750000000000001</c:v>
                </c:pt>
                <c:pt idx="241">
                  <c:v>2.6150000000000002</c:v>
                </c:pt>
                <c:pt idx="242">
                  <c:v>2.415</c:v>
                </c:pt>
                <c:pt idx="243">
                  <c:v>2.7850000000000001</c:v>
                </c:pt>
                <c:pt idx="244">
                  <c:v>3.1349999999999998</c:v>
                </c:pt>
                <c:pt idx="245">
                  <c:v>2.9</c:v>
                </c:pt>
                <c:pt idx="246">
                  <c:v>2.46</c:v>
                </c:pt>
                <c:pt idx="247">
                  <c:v>1.9950000000000001</c:v>
                </c:pt>
                <c:pt idx="248">
                  <c:v>1.99</c:v>
                </c:pt>
                <c:pt idx="249">
                  <c:v>2.19</c:v>
                </c:pt>
                <c:pt idx="250">
                  <c:v>2.19</c:v>
                </c:pt>
                <c:pt idx="251">
                  <c:v>2.7349999999999999</c:v>
                </c:pt>
                <c:pt idx="252">
                  <c:v>2.62</c:v>
                </c:pt>
                <c:pt idx="253">
                  <c:v>2.3450000000000002</c:v>
                </c:pt>
                <c:pt idx="254">
                  <c:v>2.17</c:v>
                </c:pt>
                <c:pt idx="255">
                  <c:v>2.06</c:v>
                </c:pt>
                <c:pt idx="256">
                  <c:v>2.16</c:v>
                </c:pt>
                <c:pt idx="257">
                  <c:v>1.905</c:v>
                </c:pt>
                <c:pt idx="258">
                  <c:v>1.27</c:v>
                </c:pt>
                <c:pt idx="259">
                  <c:v>1.335</c:v>
                </c:pt>
                <c:pt idx="260">
                  <c:v>1.335</c:v>
                </c:pt>
                <c:pt idx="261">
                  <c:v>1.2250000000000001</c:v>
                </c:pt>
                <c:pt idx="262">
                  <c:v>1.835</c:v>
                </c:pt>
                <c:pt idx="263">
                  <c:v>1.7350000000000001</c:v>
                </c:pt>
                <c:pt idx="264">
                  <c:v>1.5349999999999999</c:v>
                </c:pt>
                <c:pt idx="265">
                  <c:v>1.58</c:v>
                </c:pt>
                <c:pt idx="266">
                  <c:v>1.0549999999999999</c:v>
                </c:pt>
                <c:pt idx="267">
                  <c:v>0.85</c:v>
                </c:pt>
                <c:pt idx="268">
                  <c:v>0.54500000000000004</c:v>
                </c:pt>
                <c:pt idx="269">
                  <c:v>0.13500000000000001</c:v>
                </c:pt>
                <c:pt idx="270">
                  <c:v>0.185</c:v>
                </c:pt>
                <c:pt idx="271">
                  <c:v>0.32</c:v>
                </c:pt>
                <c:pt idx="272">
                  <c:v>-0.2</c:v>
                </c:pt>
                <c:pt idx="273">
                  <c:v>-0.30499999999999999</c:v>
                </c:pt>
                <c:pt idx="274">
                  <c:v>7.4999999999999997E-2</c:v>
                </c:pt>
                <c:pt idx="275">
                  <c:v>7.4999999999999997E-2</c:v>
                </c:pt>
                <c:pt idx="276">
                  <c:v>0.18</c:v>
                </c:pt>
                <c:pt idx="277">
                  <c:v>0.32500000000000001</c:v>
                </c:pt>
                <c:pt idx="278">
                  <c:v>5.5E-2</c:v>
                </c:pt>
                <c:pt idx="279">
                  <c:v>-0.26500000000000001</c:v>
                </c:pt>
                <c:pt idx="280">
                  <c:v>-9.5000000000000001E-2</c:v>
                </c:pt>
                <c:pt idx="281">
                  <c:v>-0.20499999999999999</c:v>
                </c:pt>
                <c:pt idx="282">
                  <c:v>-0.44</c:v>
                </c:pt>
                <c:pt idx="283">
                  <c:v>0.41</c:v>
                </c:pt>
                <c:pt idx="284">
                  <c:v>0.28499999999999998</c:v>
                </c:pt>
                <c:pt idx="285">
                  <c:v>0.35</c:v>
                </c:pt>
                <c:pt idx="286">
                  <c:v>0.61</c:v>
                </c:pt>
                <c:pt idx="287">
                  <c:v>0.89500000000000002</c:v>
                </c:pt>
                <c:pt idx="288">
                  <c:v>1.0249999999999999</c:v>
                </c:pt>
                <c:pt idx="289">
                  <c:v>1.1100000000000001</c:v>
                </c:pt>
                <c:pt idx="290">
                  <c:v>1.385</c:v>
                </c:pt>
                <c:pt idx="291">
                  <c:v>1.9450000000000001</c:v>
                </c:pt>
                <c:pt idx="292">
                  <c:v>2.6</c:v>
                </c:pt>
                <c:pt idx="293">
                  <c:v>2.29</c:v>
                </c:pt>
                <c:pt idx="294">
                  <c:v>2.46</c:v>
                </c:pt>
                <c:pt idx="295">
                  <c:v>2.7</c:v>
                </c:pt>
                <c:pt idx="296">
                  <c:v>2.75</c:v>
                </c:pt>
                <c:pt idx="297">
                  <c:v>3.0249999999999999</c:v>
                </c:pt>
                <c:pt idx="298">
                  <c:v>3.2450000000000001</c:v>
                </c:pt>
                <c:pt idx="299">
                  <c:v>3.6</c:v>
                </c:pt>
                <c:pt idx="300">
                  <c:v>3.67</c:v>
                </c:pt>
                <c:pt idx="301">
                  <c:v>3.6549999999999998</c:v>
                </c:pt>
                <c:pt idx="302">
                  <c:v>3.32</c:v>
                </c:pt>
                <c:pt idx="303">
                  <c:v>3.85</c:v>
                </c:pt>
                <c:pt idx="304">
                  <c:v>3.93</c:v>
                </c:pt>
                <c:pt idx="305">
                  <c:v>3.88</c:v>
                </c:pt>
                <c:pt idx="306">
                  <c:v>4.375</c:v>
                </c:pt>
                <c:pt idx="307">
                  <c:v>3.75</c:v>
                </c:pt>
                <c:pt idx="308">
                  <c:v>4.5049999999999999</c:v>
                </c:pt>
                <c:pt idx="309">
                  <c:v>4.4800000000000004</c:v>
                </c:pt>
                <c:pt idx="310">
                  <c:v>4.7</c:v>
                </c:pt>
                <c:pt idx="311">
                  <c:v>4.6100000000000003</c:v>
                </c:pt>
                <c:pt idx="312">
                  <c:v>2.7149999999999999</c:v>
                </c:pt>
                <c:pt idx="313">
                  <c:v>1.79</c:v>
                </c:pt>
                <c:pt idx="314">
                  <c:v>1.7150000000000001</c:v>
                </c:pt>
                <c:pt idx="315">
                  <c:v>2.35</c:v>
                </c:pt>
                <c:pt idx="316">
                  <c:v>1.9650000000000001</c:v>
                </c:pt>
                <c:pt idx="317">
                  <c:v>1.62</c:v>
                </c:pt>
                <c:pt idx="318">
                  <c:v>1.9950000000000001</c:v>
                </c:pt>
                <c:pt idx="319">
                  <c:v>1.95</c:v>
                </c:pt>
                <c:pt idx="320">
                  <c:v>1.845</c:v>
                </c:pt>
                <c:pt idx="321">
                  <c:v>1.9650000000000001</c:v>
                </c:pt>
                <c:pt idx="322">
                  <c:v>2.4</c:v>
                </c:pt>
                <c:pt idx="323">
                  <c:v>2.94</c:v>
                </c:pt>
                <c:pt idx="324">
                  <c:v>2.89</c:v>
                </c:pt>
                <c:pt idx="325">
                  <c:v>2.16</c:v>
                </c:pt>
                <c:pt idx="326">
                  <c:v>1.4</c:v>
                </c:pt>
                <c:pt idx="327">
                  <c:v>2.13</c:v>
                </c:pt>
                <c:pt idx="328">
                  <c:v>2.4900000000000002</c:v>
                </c:pt>
                <c:pt idx="329">
                  <c:v>2.4500000000000002</c:v>
                </c:pt>
                <c:pt idx="330">
                  <c:v>2.4649999999999999</c:v>
                </c:pt>
                <c:pt idx="331">
                  <c:v>3.0249999999999999</c:v>
                </c:pt>
                <c:pt idx="332">
                  <c:v>2.66</c:v>
                </c:pt>
                <c:pt idx="333">
                  <c:v>3.375</c:v>
                </c:pt>
                <c:pt idx="334">
                  <c:v>3.355</c:v>
                </c:pt>
                <c:pt idx="335">
                  <c:v>4.32</c:v>
                </c:pt>
                <c:pt idx="336">
                  <c:v>4.12</c:v>
                </c:pt>
                <c:pt idx="337">
                  <c:v>4.54</c:v>
                </c:pt>
                <c:pt idx="338">
                  <c:v>4.43</c:v>
                </c:pt>
                <c:pt idx="339">
                  <c:v>4.3600000000000003</c:v>
                </c:pt>
                <c:pt idx="340">
                  <c:v>4.3600000000000003</c:v>
                </c:pt>
                <c:pt idx="341">
                  <c:v>4.07</c:v>
                </c:pt>
                <c:pt idx="342">
                  <c:v>4.0199999999999996</c:v>
                </c:pt>
                <c:pt idx="343">
                  <c:v>3.48</c:v>
                </c:pt>
                <c:pt idx="344">
                  <c:v>3.4350000000000001</c:v>
                </c:pt>
                <c:pt idx="345">
                  <c:v>2.7050000000000001</c:v>
                </c:pt>
                <c:pt idx="346">
                  <c:v>2.9</c:v>
                </c:pt>
                <c:pt idx="347">
                  <c:v>3.4449999999999998</c:v>
                </c:pt>
                <c:pt idx="348">
                  <c:v>3.5449999999999999</c:v>
                </c:pt>
                <c:pt idx="349">
                  <c:v>3.7050000000000001</c:v>
                </c:pt>
                <c:pt idx="350">
                  <c:v>3.72</c:v>
                </c:pt>
                <c:pt idx="351">
                  <c:v>3.98</c:v>
                </c:pt>
                <c:pt idx="352">
                  <c:v>4.58</c:v>
                </c:pt>
                <c:pt idx="353">
                  <c:v>3.9849999999999999</c:v>
                </c:pt>
                <c:pt idx="354">
                  <c:v>4.1900000000000004</c:v>
                </c:pt>
                <c:pt idx="355">
                  <c:v>3.9049999999999998</c:v>
                </c:pt>
                <c:pt idx="356">
                  <c:v>3.53</c:v>
                </c:pt>
                <c:pt idx="357">
                  <c:v>2.7549999999999999</c:v>
                </c:pt>
                <c:pt idx="358">
                  <c:v>2.605</c:v>
                </c:pt>
                <c:pt idx="359">
                  <c:v>2.4849999999999999</c:v>
                </c:pt>
                <c:pt idx="360">
                  <c:v>2.5150000000000001</c:v>
                </c:pt>
                <c:pt idx="361">
                  <c:v>2.37</c:v>
                </c:pt>
                <c:pt idx="362">
                  <c:v>1.91</c:v>
                </c:pt>
                <c:pt idx="363">
                  <c:v>1.7350000000000001</c:v>
                </c:pt>
                <c:pt idx="364">
                  <c:v>1.4350000000000001</c:v>
                </c:pt>
                <c:pt idx="365">
                  <c:v>1.405</c:v>
                </c:pt>
                <c:pt idx="366">
                  <c:v>1.3</c:v>
                </c:pt>
                <c:pt idx="367">
                  <c:v>1.5649999999999999</c:v>
                </c:pt>
                <c:pt idx="368">
                  <c:v>2.7549999999999999</c:v>
                </c:pt>
                <c:pt idx="369">
                  <c:v>2.59</c:v>
                </c:pt>
                <c:pt idx="370">
                  <c:v>2.56</c:v>
                </c:pt>
                <c:pt idx="371">
                  <c:v>2.5299999999999998</c:v>
                </c:pt>
                <c:pt idx="372">
                  <c:v>1.4450000000000001</c:v>
                </c:pt>
                <c:pt idx="373">
                  <c:v>0.27</c:v>
                </c:pt>
                <c:pt idx="374">
                  <c:v>0.47</c:v>
                </c:pt>
                <c:pt idx="375">
                  <c:v>0.24</c:v>
                </c:pt>
                <c:pt idx="376">
                  <c:v>-0.76</c:v>
                </c:pt>
                <c:pt idx="377">
                  <c:v>-0.38</c:v>
                </c:pt>
                <c:pt idx="378">
                  <c:v>-0.71</c:v>
                </c:pt>
                <c:pt idx="379">
                  <c:v>-0.58499999999999996</c:v>
                </c:pt>
                <c:pt idx="380">
                  <c:v>-0.72499999999999998</c:v>
                </c:pt>
                <c:pt idx="381">
                  <c:v>-1.355</c:v>
                </c:pt>
                <c:pt idx="382">
                  <c:v>-1.595</c:v>
                </c:pt>
                <c:pt idx="383">
                  <c:v>-1.585</c:v>
                </c:pt>
                <c:pt idx="384">
                  <c:v>-2.0350000000000001</c:v>
                </c:pt>
                <c:pt idx="385">
                  <c:v>-1.395</c:v>
                </c:pt>
                <c:pt idx="386">
                  <c:v>-1.7</c:v>
                </c:pt>
                <c:pt idx="387">
                  <c:v>-1.2450000000000001</c:v>
                </c:pt>
                <c:pt idx="388">
                  <c:v>-1.2150000000000001</c:v>
                </c:pt>
                <c:pt idx="389">
                  <c:v>-0.36499999999999999</c:v>
                </c:pt>
                <c:pt idx="390">
                  <c:v>-0.47</c:v>
                </c:pt>
                <c:pt idx="391">
                  <c:v>-0.09</c:v>
                </c:pt>
                <c:pt idx="392">
                  <c:v>-0.28499999999999998</c:v>
                </c:pt>
                <c:pt idx="393">
                  <c:v>0.09</c:v>
                </c:pt>
                <c:pt idx="394">
                  <c:v>0.55500000000000005</c:v>
                </c:pt>
                <c:pt idx="395">
                  <c:v>1.18</c:v>
                </c:pt>
                <c:pt idx="396">
                  <c:v>1.895</c:v>
                </c:pt>
                <c:pt idx="397">
                  <c:v>2.2400000000000002</c:v>
                </c:pt>
                <c:pt idx="398">
                  <c:v>2.2799999999999998</c:v>
                </c:pt>
                <c:pt idx="399">
                  <c:v>1.9550000000000001</c:v>
                </c:pt>
                <c:pt idx="400">
                  <c:v>1.6950000000000001</c:v>
                </c:pt>
                <c:pt idx="401">
                  <c:v>0.93500000000000005</c:v>
                </c:pt>
                <c:pt idx="402">
                  <c:v>0.16500000000000001</c:v>
                </c:pt>
                <c:pt idx="403">
                  <c:v>0.505</c:v>
                </c:pt>
                <c:pt idx="404">
                  <c:v>-0.125</c:v>
                </c:pt>
                <c:pt idx="405">
                  <c:v>-0.32</c:v>
                </c:pt>
                <c:pt idx="406">
                  <c:v>0.39</c:v>
                </c:pt>
                <c:pt idx="407">
                  <c:v>0.28000000000000003</c:v>
                </c:pt>
                <c:pt idx="408">
                  <c:v>1.3</c:v>
                </c:pt>
                <c:pt idx="409">
                  <c:v>1.405</c:v>
                </c:pt>
                <c:pt idx="410">
                  <c:v>-0.18</c:v>
                </c:pt>
                <c:pt idx="411">
                  <c:v>-0.86499999999999999</c:v>
                </c:pt>
                <c:pt idx="412">
                  <c:v>-0.78500000000000003</c:v>
                </c:pt>
                <c:pt idx="413">
                  <c:v>-0.26500000000000001</c:v>
                </c:pt>
                <c:pt idx="414">
                  <c:v>-0.28999999999999998</c:v>
                </c:pt>
                <c:pt idx="415">
                  <c:v>-0.16</c:v>
                </c:pt>
                <c:pt idx="416">
                  <c:v>0.04</c:v>
                </c:pt>
                <c:pt idx="417">
                  <c:v>7.4999999999999997E-2</c:v>
                </c:pt>
                <c:pt idx="418">
                  <c:v>-0.63500000000000001</c:v>
                </c:pt>
                <c:pt idx="419">
                  <c:v>-0.12</c:v>
                </c:pt>
                <c:pt idx="420">
                  <c:v>-0.65</c:v>
                </c:pt>
                <c:pt idx="421">
                  <c:v>-1.4550000000000001</c:v>
                </c:pt>
                <c:pt idx="422">
                  <c:v>-1.52</c:v>
                </c:pt>
                <c:pt idx="423">
                  <c:v>-1.17</c:v>
                </c:pt>
                <c:pt idx="424">
                  <c:v>-0.89500000000000002</c:v>
                </c:pt>
                <c:pt idx="425">
                  <c:v>-1.04</c:v>
                </c:pt>
                <c:pt idx="426">
                  <c:v>-1.26</c:v>
                </c:pt>
                <c:pt idx="427">
                  <c:v>-1.365</c:v>
                </c:pt>
                <c:pt idx="428">
                  <c:v>-1.74</c:v>
                </c:pt>
                <c:pt idx="429">
                  <c:v>-1.41</c:v>
                </c:pt>
                <c:pt idx="430">
                  <c:v>-1.9450000000000001</c:v>
                </c:pt>
                <c:pt idx="431">
                  <c:v>-1.67</c:v>
                </c:pt>
                <c:pt idx="432">
                  <c:v>-0.51</c:v>
                </c:pt>
                <c:pt idx="433">
                  <c:v>0.14000000000000001</c:v>
                </c:pt>
                <c:pt idx="434">
                  <c:v>0.1</c:v>
                </c:pt>
                <c:pt idx="435">
                  <c:v>0.18</c:v>
                </c:pt>
                <c:pt idx="436">
                  <c:v>1.105</c:v>
                </c:pt>
                <c:pt idx="437">
                  <c:v>1.25</c:v>
                </c:pt>
                <c:pt idx="438">
                  <c:v>1.3149999999999999</c:v>
                </c:pt>
                <c:pt idx="439">
                  <c:v>1.48</c:v>
                </c:pt>
                <c:pt idx="440">
                  <c:v>1.62</c:v>
                </c:pt>
                <c:pt idx="441">
                  <c:v>1.85</c:v>
                </c:pt>
                <c:pt idx="442">
                  <c:v>2.0049999999999999</c:v>
                </c:pt>
                <c:pt idx="443">
                  <c:v>2.1549999999999998</c:v>
                </c:pt>
                <c:pt idx="444">
                  <c:v>1.77</c:v>
                </c:pt>
                <c:pt idx="445">
                  <c:v>1.76</c:v>
                </c:pt>
                <c:pt idx="446">
                  <c:v>1.9750000000000001</c:v>
                </c:pt>
                <c:pt idx="447">
                  <c:v>1.8149999999999999</c:v>
                </c:pt>
                <c:pt idx="448">
                  <c:v>1.34</c:v>
                </c:pt>
                <c:pt idx="449">
                  <c:v>1.69</c:v>
                </c:pt>
                <c:pt idx="450">
                  <c:v>1.625</c:v>
                </c:pt>
                <c:pt idx="451">
                  <c:v>1.97</c:v>
                </c:pt>
                <c:pt idx="452">
                  <c:v>2.04</c:v>
                </c:pt>
                <c:pt idx="453">
                  <c:v>1.7</c:v>
                </c:pt>
                <c:pt idx="454">
                  <c:v>1.56</c:v>
                </c:pt>
                <c:pt idx="455">
                  <c:v>1.3</c:v>
                </c:pt>
                <c:pt idx="456">
                  <c:v>1.9750000000000001</c:v>
                </c:pt>
                <c:pt idx="457">
                  <c:v>2.7250000000000001</c:v>
                </c:pt>
                <c:pt idx="458">
                  <c:v>3.1</c:v>
                </c:pt>
                <c:pt idx="459">
                  <c:v>3.8450000000000002</c:v>
                </c:pt>
                <c:pt idx="460">
                  <c:v>3.4049999999999998</c:v>
                </c:pt>
                <c:pt idx="461">
                  <c:v>2.5649999999999999</c:v>
                </c:pt>
                <c:pt idx="462">
                  <c:v>1.81</c:v>
                </c:pt>
                <c:pt idx="463">
                  <c:v>1.135</c:v>
                </c:pt>
                <c:pt idx="464">
                  <c:v>0.70499999999999996</c:v>
                </c:pt>
                <c:pt idx="465">
                  <c:v>1.74</c:v>
                </c:pt>
                <c:pt idx="466">
                  <c:v>1.65</c:v>
                </c:pt>
                <c:pt idx="467">
                  <c:v>1.81</c:v>
                </c:pt>
                <c:pt idx="468">
                  <c:v>1.24</c:v>
                </c:pt>
                <c:pt idx="469">
                  <c:v>1.56</c:v>
                </c:pt>
                <c:pt idx="470">
                  <c:v>1.23</c:v>
                </c:pt>
                <c:pt idx="471">
                  <c:v>1.5449999999999999</c:v>
                </c:pt>
                <c:pt idx="472">
                  <c:v>3.85</c:v>
                </c:pt>
                <c:pt idx="473">
                  <c:v>4.12</c:v>
                </c:pt>
                <c:pt idx="474">
                  <c:v>4.7350000000000003</c:v>
                </c:pt>
                <c:pt idx="475">
                  <c:v>4.07</c:v>
                </c:pt>
                <c:pt idx="476">
                  <c:v>4.7850000000000001</c:v>
                </c:pt>
                <c:pt idx="477">
                  <c:v>5.28</c:v>
                </c:pt>
                <c:pt idx="478">
                  <c:v>6</c:v>
                </c:pt>
                <c:pt idx="479">
                  <c:v>5.83</c:v>
                </c:pt>
                <c:pt idx="480">
                  <c:v>5.665</c:v>
                </c:pt>
                <c:pt idx="481">
                  <c:v>6.35</c:v>
                </c:pt>
                <c:pt idx="482">
                  <c:v>6.48</c:v>
                </c:pt>
                <c:pt idx="483">
                  <c:v>6.9050000000000002</c:v>
                </c:pt>
                <c:pt idx="484">
                  <c:v>6.93</c:v>
                </c:pt>
                <c:pt idx="485">
                  <c:v>6.39</c:v>
                </c:pt>
                <c:pt idx="486">
                  <c:v>6.24</c:v>
                </c:pt>
                <c:pt idx="487">
                  <c:v>6.665</c:v>
                </c:pt>
                <c:pt idx="488">
                  <c:v>6.5250000000000004</c:v>
                </c:pt>
                <c:pt idx="489">
                  <c:v>6.6950000000000003</c:v>
                </c:pt>
                <c:pt idx="490">
                  <c:v>6.11</c:v>
                </c:pt>
                <c:pt idx="491">
                  <c:v>6.02</c:v>
                </c:pt>
                <c:pt idx="492">
                  <c:v>6.5149999999999997</c:v>
                </c:pt>
                <c:pt idx="493">
                  <c:v>6.6050000000000004</c:v>
                </c:pt>
                <c:pt idx="494">
                  <c:v>5.7649999999999997</c:v>
                </c:pt>
                <c:pt idx="495">
                  <c:v>5.8049999999999997</c:v>
                </c:pt>
                <c:pt idx="496">
                  <c:v>5.8049999999999997</c:v>
                </c:pt>
                <c:pt idx="497">
                  <c:v>4.58</c:v>
                </c:pt>
                <c:pt idx="498">
                  <c:v>4.415</c:v>
                </c:pt>
                <c:pt idx="499">
                  <c:v>4.3150000000000004</c:v>
                </c:pt>
                <c:pt idx="500">
                  <c:v>4.3550000000000004</c:v>
                </c:pt>
                <c:pt idx="501">
                  <c:v>4.25</c:v>
                </c:pt>
                <c:pt idx="502">
                  <c:v>4.5650000000000004</c:v>
                </c:pt>
                <c:pt idx="503">
                  <c:v>4.835</c:v>
                </c:pt>
                <c:pt idx="504">
                  <c:v>4.5599999999999996</c:v>
                </c:pt>
                <c:pt idx="505">
                  <c:v>4.0650000000000004</c:v>
                </c:pt>
                <c:pt idx="506">
                  <c:v>4.3650000000000002</c:v>
                </c:pt>
                <c:pt idx="507">
                  <c:v>4.29</c:v>
                </c:pt>
                <c:pt idx="508">
                  <c:v>4.5549999999999997</c:v>
                </c:pt>
                <c:pt idx="509">
                  <c:v>4.5250000000000004</c:v>
                </c:pt>
                <c:pt idx="510">
                  <c:v>4.88</c:v>
                </c:pt>
                <c:pt idx="511">
                  <c:v>4.6150000000000002</c:v>
                </c:pt>
                <c:pt idx="512">
                  <c:v>5.14</c:v>
                </c:pt>
                <c:pt idx="513">
                  <c:v>4.6150000000000002</c:v>
                </c:pt>
                <c:pt idx="514">
                  <c:v>5.17</c:v>
                </c:pt>
                <c:pt idx="515">
                  <c:v>5.18</c:v>
                </c:pt>
                <c:pt idx="516">
                  <c:v>5.18</c:v>
                </c:pt>
                <c:pt idx="517">
                  <c:v>5.5949999999999998</c:v>
                </c:pt>
                <c:pt idx="518">
                  <c:v>4.97</c:v>
                </c:pt>
                <c:pt idx="519">
                  <c:v>4.72</c:v>
                </c:pt>
                <c:pt idx="520">
                  <c:v>4.8949999999999996</c:v>
                </c:pt>
                <c:pt idx="521">
                  <c:v>5.1449999999999996</c:v>
                </c:pt>
                <c:pt idx="522">
                  <c:v>5.0199999999999996</c:v>
                </c:pt>
                <c:pt idx="523">
                  <c:v>4.8550000000000004</c:v>
                </c:pt>
                <c:pt idx="524">
                  <c:v>5.3150000000000004</c:v>
                </c:pt>
                <c:pt idx="525">
                  <c:v>4.84</c:v>
                </c:pt>
                <c:pt idx="526">
                  <c:v>4.63</c:v>
                </c:pt>
                <c:pt idx="527">
                  <c:v>4.0650000000000004</c:v>
                </c:pt>
                <c:pt idx="528">
                  <c:v>4.2450000000000001</c:v>
                </c:pt>
                <c:pt idx="529">
                  <c:v>4.5949999999999998</c:v>
                </c:pt>
                <c:pt idx="530">
                  <c:v>5.08</c:v>
                </c:pt>
                <c:pt idx="531">
                  <c:v>5.08</c:v>
                </c:pt>
                <c:pt idx="532">
                  <c:v>5.49</c:v>
                </c:pt>
                <c:pt idx="533">
                  <c:v>5.0199999999999996</c:v>
                </c:pt>
                <c:pt idx="534">
                  <c:v>5.94</c:v>
                </c:pt>
                <c:pt idx="535">
                  <c:v>6.0650000000000004</c:v>
                </c:pt>
                <c:pt idx="536">
                  <c:v>6.6749999999999998</c:v>
                </c:pt>
                <c:pt idx="537">
                  <c:v>6.07</c:v>
                </c:pt>
                <c:pt idx="538">
                  <c:v>5.9550000000000001</c:v>
                </c:pt>
                <c:pt idx="539">
                  <c:v>6.3</c:v>
                </c:pt>
                <c:pt idx="540">
                  <c:v>6.51</c:v>
                </c:pt>
                <c:pt idx="541">
                  <c:v>6.1</c:v>
                </c:pt>
                <c:pt idx="542">
                  <c:v>5.98</c:v>
                </c:pt>
                <c:pt idx="543">
                  <c:v>6.5449999999999999</c:v>
                </c:pt>
                <c:pt idx="544">
                  <c:v>6.68</c:v>
                </c:pt>
                <c:pt idx="545">
                  <c:v>6.4</c:v>
                </c:pt>
                <c:pt idx="546">
                  <c:v>7.05</c:v>
                </c:pt>
                <c:pt idx="547">
                  <c:v>7.3449999999999998</c:v>
                </c:pt>
                <c:pt idx="548">
                  <c:v>7.4450000000000003</c:v>
                </c:pt>
                <c:pt idx="549">
                  <c:v>6.4249999999999998</c:v>
                </c:pt>
                <c:pt idx="550">
                  <c:v>5.73</c:v>
                </c:pt>
                <c:pt idx="551">
                  <c:v>5.4450000000000003</c:v>
                </c:pt>
                <c:pt idx="552">
                  <c:v>5.5449999999999999</c:v>
                </c:pt>
                <c:pt idx="553">
                  <c:v>5.5250000000000004</c:v>
                </c:pt>
                <c:pt idx="554">
                  <c:v>5.53</c:v>
                </c:pt>
                <c:pt idx="555">
                  <c:v>5.9649999999999999</c:v>
                </c:pt>
                <c:pt idx="556">
                  <c:v>5.915</c:v>
                </c:pt>
                <c:pt idx="557">
                  <c:v>6.335</c:v>
                </c:pt>
                <c:pt idx="558">
                  <c:v>5.83</c:v>
                </c:pt>
                <c:pt idx="559">
                  <c:v>6.42</c:v>
                </c:pt>
                <c:pt idx="560">
                  <c:v>7.5449999999999999</c:v>
                </c:pt>
                <c:pt idx="561">
                  <c:v>7.7750000000000004</c:v>
                </c:pt>
                <c:pt idx="562">
                  <c:v>8.66</c:v>
                </c:pt>
                <c:pt idx="563">
                  <c:v>8.9250000000000007</c:v>
                </c:pt>
                <c:pt idx="564">
                  <c:v>7.41</c:v>
                </c:pt>
                <c:pt idx="565">
                  <c:v>7.12</c:v>
                </c:pt>
                <c:pt idx="566">
                  <c:v>7.33</c:v>
                </c:pt>
                <c:pt idx="567">
                  <c:v>5.9950000000000001</c:v>
                </c:pt>
                <c:pt idx="568">
                  <c:v>4.7699999999999996</c:v>
                </c:pt>
                <c:pt idx="569">
                  <c:v>5.0949999999999998</c:v>
                </c:pt>
                <c:pt idx="570">
                  <c:v>5.5449999999999999</c:v>
                </c:pt>
                <c:pt idx="571">
                  <c:v>5.9450000000000003</c:v>
                </c:pt>
                <c:pt idx="572">
                  <c:v>5.29</c:v>
                </c:pt>
                <c:pt idx="573">
                  <c:v>5.5</c:v>
                </c:pt>
                <c:pt idx="574">
                  <c:v>6.6150000000000002</c:v>
                </c:pt>
                <c:pt idx="575">
                  <c:v>7.01</c:v>
                </c:pt>
                <c:pt idx="576">
                  <c:v>6.53</c:v>
                </c:pt>
                <c:pt idx="577">
                  <c:v>6.67</c:v>
                </c:pt>
                <c:pt idx="578">
                  <c:v>6.9050000000000002</c:v>
                </c:pt>
                <c:pt idx="579">
                  <c:v>8.0649999999999995</c:v>
                </c:pt>
                <c:pt idx="580">
                  <c:v>9.2650000000000006</c:v>
                </c:pt>
                <c:pt idx="581">
                  <c:v>9.5950000000000006</c:v>
                </c:pt>
                <c:pt idx="582">
                  <c:v>9.4049999999999994</c:v>
                </c:pt>
                <c:pt idx="583">
                  <c:v>8.48</c:v>
                </c:pt>
                <c:pt idx="584">
                  <c:v>8.5850000000000009</c:v>
                </c:pt>
                <c:pt idx="585">
                  <c:v>8.5749999999999993</c:v>
                </c:pt>
                <c:pt idx="586">
                  <c:v>8.4949999999999992</c:v>
                </c:pt>
                <c:pt idx="587">
                  <c:v>7.3650000000000002</c:v>
                </c:pt>
                <c:pt idx="588">
                  <c:v>7.91</c:v>
                </c:pt>
                <c:pt idx="589">
                  <c:v>7.94</c:v>
                </c:pt>
                <c:pt idx="590">
                  <c:v>7.5949999999999998</c:v>
                </c:pt>
                <c:pt idx="591">
                  <c:v>7.875</c:v>
                </c:pt>
                <c:pt idx="592">
                  <c:v>7.36</c:v>
                </c:pt>
                <c:pt idx="593">
                  <c:v>7.1550000000000002</c:v>
                </c:pt>
                <c:pt idx="594">
                  <c:v>6.9749999999999996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Sheet4!$Q$1</c:f>
              <c:strCache>
                <c:ptCount val="1"/>
                <c:pt idx="0">
                  <c:v>Azeri Light Italy Cracking Netback Margin</c:v>
                </c:pt>
              </c:strCache>
            </c:strRef>
          </c:tx>
          <c:spPr>
            <a:ln w="12700">
              <a:solidFill>
                <a:srgbClr val="6BA539"/>
              </a:solidFill>
            </a:ln>
          </c:spPr>
          <c:marker>
            <c:symbol val="none"/>
          </c:marker>
          <c:cat>
            <c:numRef>
              <c:f>Sheet4!$N$2:$N$596</c:f>
              <c:numCache>
                <c:formatCode>m/d/yyyy</c:formatCode>
                <c:ptCount val="595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41400</c:v>
                </c:pt>
                <c:pt idx="4">
                  <c:v>41401</c:v>
                </c:pt>
                <c:pt idx="5">
                  <c:v>41402</c:v>
                </c:pt>
                <c:pt idx="6">
                  <c:v>41403</c:v>
                </c:pt>
                <c:pt idx="7">
                  <c:v>41404</c:v>
                </c:pt>
                <c:pt idx="8">
                  <c:v>41407</c:v>
                </c:pt>
                <c:pt idx="9">
                  <c:v>41408</c:v>
                </c:pt>
                <c:pt idx="10">
                  <c:v>41409</c:v>
                </c:pt>
                <c:pt idx="11">
                  <c:v>41410</c:v>
                </c:pt>
                <c:pt idx="12">
                  <c:v>41411</c:v>
                </c:pt>
                <c:pt idx="13">
                  <c:v>41414</c:v>
                </c:pt>
                <c:pt idx="14">
                  <c:v>41415</c:v>
                </c:pt>
                <c:pt idx="15">
                  <c:v>41416</c:v>
                </c:pt>
                <c:pt idx="16">
                  <c:v>41417</c:v>
                </c:pt>
                <c:pt idx="17">
                  <c:v>41418</c:v>
                </c:pt>
                <c:pt idx="18">
                  <c:v>41421</c:v>
                </c:pt>
                <c:pt idx="19">
                  <c:v>41422</c:v>
                </c:pt>
                <c:pt idx="20">
                  <c:v>41423</c:v>
                </c:pt>
                <c:pt idx="21">
                  <c:v>41424</c:v>
                </c:pt>
                <c:pt idx="22">
                  <c:v>41425</c:v>
                </c:pt>
                <c:pt idx="23">
                  <c:v>41428</c:v>
                </c:pt>
                <c:pt idx="24">
                  <c:v>41429</c:v>
                </c:pt>
                <c:pt idx="25">
                  <c:v>41430</c:v>
                </c:pt>
                <c:pt idx="26">
                  <c:v>41431</c:v>
                </c:pt>
                <c:pt idx="27">
                  <c:v>41432</c:v>
                </c:pt>
                <c:pt idx="28">
                  <c:v>41435</c:v>
                </c:pt>
                <c:pt idx="29">
                  <c:v>41436</c:v>
                </c:pt>
                <c:pt idx="30">
                  <c:v>41437</c:v>
                </c:pt>
                <c:pt idx="31">
                  <c:v>41438</c:v>
                </c:pt>
                <c:pt idx="32">
                  <c:v>41439</c:v>
                </c:pt>
                <c:pt idx="33">
                  <c:v>41442</c:v>
                </c:pt>
                <c:pt idx="34">
                  <c:v>41443</c:v>
                </c:pt>
                <c:pt idx="35">
                  <c:v>41444</c:v>
                </c:pt>
                <c:pt idx="36">
                  <c:v>41445</c:v>
                </c:pt>
                <c:pt idx="37">
                  <c:v>41446</c:v>
                </c:pt>
                <c:pt idx="38">
                  <c:v>41449</c:v>
                </c:pt>
                <c:pt idx="39">
                  <c:v>41450</c:v>
                </c:pt>
                <c:pt idx="40">
                  <c:v>41451</c:v>
                </c:pt>
                <c:pt idx="41">
                  <c:v>41452</c:v>
                </c:pt>
                <c:pt idx="42">
                  <c:v>41453</c:v>
                </c:pt>
                <c:pt idx="43">
                  <c:v>41456</c:v>
                </c:pt>
                <c:pt idx="44">
                  <c:v>41457</c:v>
                </c:pt>
                <c:pt idx="45">
                  <c:v>41458</c:v>
                </c:pt>
                <c:pt idx="46">
                  <c:v>41459</c:v>
                </c:pt>
                <c:pt idx="47">
                  <c:v>41460</c:v>
                </c:pt>
                <c:pt idx="48">
                  <c:v>41463</c:v>
                </c:pt>
                <c:pt idx="49">
                  <c:v>41464</c:v>
                </c:pt>
                <c:pt idx="50">
                  <c:v>41465</c:v>
                </c:pt>
                <c:pt idx="51">
                  <c:v>41466</c:v>
                </c:pt>
                <c:pt idx="52">
                  <c:v>41467</c:v>
                </c:pt>
                <c:pt idx="53">
                  <c:v>41470</c:v>
                </c:pt>
                <c:pt idx="54">
                  <c:v>41471</c:v>
                </c:pt>
                <c:pt idx="55">
                  <c:v>41472</c:v>
                </c:pt>
                <c:pt idx="56">
                  <c:v>41473</c:v>
                </c:pt>
                <c:pt idx="57">
                  <c:v>41474</c:v>
                </c:pt>
                <c:pt idx="58">
                  <c:v>41477</c:v>
                </c:pt>
                <c:pt idx="59">
                  <c:v>41478</c:v>
                </c:pt>
                <c:pt idx="60">
                  <c:v>41479</c:v>
                </c:pt>
                <c:pt idx="61">
                  <c:v>41480</c:v>
                </c:pt>
                <c:pt idx="62">
                  <c:v>41481</c:v>
                </c:pt>
                <c:pt idx="63">
                  <c:v>41484</c:v>
                </c:pt>
                <c:pt idx="64">
                  <c:v>41485</c:v>
                </c:pt>
                <c:pt idx="65">
                  <c:v>41486</c:v>
                </c:pt>
                <c:pt idx="66">
                  <c:v>41487</c:v>
                </c:pt>
                <c:pt idx="67">
                  <c:v>41488</c:v>
                </c:pt>
                <c:pt idx="68">
                  <c:v>41491</c:v>
                </c:pt>
                <c:pt idx="69">
                  <c:v>41492</c:v>
                </c:pt>
                <c:pt idx="70">
                  <c:v>41493</c:v>
                </c:pt>
                <c:pt idx="71">
                  <c:v>41494</c:v>
                </c:pt>
                <c:pt idx="72">
                  <c:v>41495</c:v>
                </c:pt>
                <c:pt idx="73">
                  <c:v>41498</c:v>
                </c:pt>
                <c:pt idx="74">
                  <c:v>41499</c:v>
                </c:pt>
                <c:pt idx="75">
                  <c:v>41500</c:v>
                </c:pt>
                <c:pt idx="76">
                  <c:v>41501</c:v>
                </c:pt>
                <c:pt idx="77">
                  <c:v>41502</c:v>
                </c:pt>
                <c:pt idx="78">
                  <c:v>41505</c:v>
                </c:pt>
                <c:pt idx="79">
                  <c:v>41506</c:v>
                </c:pt>
                <c:pt idx="80">
                  <c:v>41507</c:v>
                </c:pt>
                <c:pt idx="81">
                  <c:v>41508</c:v>
                </c:pt>
                <c:pt idx="82">
                  <c:v>41509</c:v>
                </c:pt>
                <c:pt idx="83">
                  <c:v>41512</c:v>
                </c:pt>
                <c:pt idx="84">
                  <c:v>41513</c:v>
                </c:pt>
                <c:pt idx="85">
                  <c:v>41514</c:v>
                </c:pt>
                <c:pt idx="86">
                  <c:v>41515</c:v>
                </c:pt>
                <c:pt idx="87">
                  <c:v>41516</c:v>
                </c:pt>
                <c:pt idx="88">
                  <c:v>41519</c:v>
                </c:pt>
                <c:pt idx="89">
                  <c:v>41520</c:v>
                </c:pt>
                <c:pt idx="90">
                  <c:v>41521</c:v>
                </c:pt>
                <c:pt idx="91">
                  <c:v>41522</c:v>
                </c:pt>
                <c:pt idx="92">
                  <c:v>41523</c:v>
                </c:pt>
                <c:pt idx="93">
                  <c:v>41526</c:v>
                </c:pt>
                <c:pt idx="94">
                  <c:v>41527</c:v>
                </c:pt>
                <c:pt idx="95">
                  <c:v>41528</c:v>
                </c:pt>
                <c:pt idx="96">
                  <c:v>41529</c:v>
                </c:pt>
                <c:pt idx="97">
                  <c:v>41530</c:v>
                </c:pt>
                <c:pt idx="98">
                  <c:v>41533</c:v>
                </c:pt>
                <c:pt idx="99">
                  <c:v>41534</c:v>
                </c:pt>
                <c:pt idx="100">
                  <c:v>41535</c:v>
                </c:pt>
                <c:pt idx="101">
                  <c:v>41536</c:v>
                </c:pt>
                <c:pt idx="102">
                  <c:v>41537</c:v>
                </c:pt>
                <c:pt idx="103">
                  <c:v>41540</c:v>
                </c:pt>
                <c:pt idx="104">
                  <c:v>41541</c:v>
                </c:pt>
                <c:pt idx="105">
                  <c:v>41542</c:v>
                </c:pt>
                <c:pt idx="106">
                  <c:v>41543</c:v>
                </c:pt>
                <c:pt idx="107">
                  <c:v>41544</c:v>
                </c:pt>
                <c:pt idx="108">
                  <c:v>41547</c:v>
                </c:pt>
                <c:pt idx="109">
                  <c:v>41548</c:v>
                </c:pt>
                <c:pt idx="110">
                  <c:v>41549</c:v>
                </c:pt>
                <c:pt idx="111">
                  <c:v>41550</c:v>
                </c:pt>
                <c:pt idx="112">
                  <c:v>41551</c:v>
                </c:pt>
                <c:pt idx="113">
                  <c:v>41554</c:v>
                </c:pt>
                <c:pt idx="114">
                  <c:v>41555</c:v>
                </c:pt>
                <c:pt idx="115">
                  <c:v>41556</c:v>
                </c:pt>
                <c:pt idx="116">
                  <c:v>41557</c:v>
                </c:pt>
                <c:pt idx="117">
                  <c:v>41558</c:v>
                </c:pt>
                <c:pt idx="118">
                  <c:v>41561</c:v>
                </c:pt>
                <c:pt idx="119">
                  <c:v>41562</c:v>
                </c:pt>
                <c:pt idx="120">
                  <c:v>41563</c:v>
                </c:pt>
                <c:pt idx="121">
                  <c:v>41564</c:v>
                </c:pt>
                <c:pt idx="122">
                  <c:v>41565</c:v>
                </c:pt>
                <c:pt idx="123">
                  <c:v>41568</c:v>
                </c:pt>
                <c:pt idx="124">
                  <c:v>41569</c:v>
                </c:pt>
                <c:pt idx="125">
                  <c:v>41570</c:v>
                </c:pt>
                <c:pt idx="126">
                  <c:v>41571</c:v>
                </c:pt>
                <c:pt idx="127">
                  <c:v>41572</c:v>
                </c:pt>
                <c:pt idx="128">
                  <c:v>41575</c:v>
                </c:pt>
                <c:pt idx="129">
                  <c:v>41576</c:v>
                </c:pt>
                <c:pt idx="130">
                  <c:v>41577</c:v>
                </c:pt>
                <c:pt idx="131">
                  <c:v>41578</c:v>
                </c:pt>
                <c:pt idx="132">
                  <c:v>41579</c:v>
                </c:pt>
                <c:pt idx="133">
                  <c:v>41582</c:v>
                </c:pt>
                <c:pt idx="134">
                  <c:v>41583</c:v>
                </c:pt>
                <c:pt idx="135">
                  <c:v>41584</c:v>
                </c:pt>
                <c:pt idx="136">
                  <c:v>41585</c:v>
                </c:pt>
                <c:pt idx="137">
                  <c:v>41586</c:v>
                </c:pt>
                <c:pt idx="138">
                  <c:v>41589</c:v>
                </c:pt>
                <c:pt idx="139">
                  <c:v>41590</c:v>
                </c:pt>
                <c:pt idx="140">
                  <c:v>41591</c:v>
                </c:pt>
                <c:pt idx="141">
                  <c:v>41592</c:v>
                </c:pt>
                <c:pt idx="142">
                  <c:v>41593</c:v>
                </c:pt>
                <c:pt idx="143">
                  <c:v>41596</c:v>
                </c:pt>
                <c:pt idx="144">
                  <c:v>41597</c:v>
                </c:pt>
                <c:pt idx="145">
                  <c:v>41598</c:v>
                </c:pt>
                <c:pt idx="146">
                  <c:v>41599</c:v>
                </c:pt>
                <c:pt idx="147">
                  <c:v>41600</c:v>
                </c:pt>
                <c:pt idx="148">
                  <c:v>41603</c:v>
                </c:pt>
                <c:pt idx="149">
                  <c:v>41604</c:v>
                </c:pt>
                <c:pt idx="150">
                  <c:v>41605</c:v>
                </c:pt>
                <c:pt idx="151">
                  <c:v>41606</c:v>
                </c:pt>
                <c:pt idx="152">
                  <c:v>41607</c:v>
                </c:pt>
                <c:pt idx="153">
                  <c:v>41610</c:v>
                </c:pt>
                <c:pt idx="154">
                  <c:v>41611</c:v>
                </c:pt>
                <c:pt idx="155">
                  <c:v>41612</c:v>
                </c:pt>
                <c:pt idx="156">
                  <c:v>41613</c:v>
                </c:pt>
                <c:pt idx="157">
                  <c:v>41614</c:v>
                </c:pt>
                <c:pt idx="158">
                  <c:v>41617</c:v>
                </c:pt>
                <c:pt idx="159">
                  <c:v>41618</c:v>
                </c:pt>
                <c:pt idx="160">
                  <c:v>41619</c:v>
                </c:pt>
                <c:pt idx="161">
                  <c:v>41620</c:v>
                </c:pt>
                <c:pt idx="162">
                  <c:v>41621</c:v>
                </c:pt>
                <c:pt idx="163">
                  <c:v>41624</c:v>
                </c:pt>
                <c:pt idx="164">
                  <c:v>41625</c:v>
                </c:pt>
                <c:pt idx="165">
                  <c:v>41626</c:v>
                </c:pt>
                <c:pt idx="166">
                  <c:v>41627</c:v>
                </c:pt>
                <c:pt idx="167">
                  <c:v>41628</c:v>
                </c:pt>
                <c:pt idx="168">
                  <c:v>41631</c:v>
                </c:pt>
                <c:pt idx="169">
                  <c:v>41632</c:v>
                </c:pt>
                <c:pt idx="170">
                  <c:v>41634</c:v>
                </c:pt>
                <c:pt idx="171">
                  <c:v>41635</c:v>
                </c:pt>
                <c:pt idx="172">
                  <c:v>41638</c:v>
                </c:pt>
                <c:pt idx="173">
                  <c:v>41639</c:v>
                </c:pt>
                <c:pt idx="174">
                  <c:v>41641</c:v>
                </c:pt>
                <c:pt idx="175">
                  <c:v>41642</c:v>
                </c:pt>
                <c:pt idx="176">
                  <c:v>41645</c:v>
                </c:pt>
                <c:pt idx="177">
                  <c:v>41646</c:v>
                </c:pt>
                <c:pt idx="178">
                  <c:v>41647</c:v>
                </c:pt>
                <c:pt idx="179">
                  <c:v>41648</c:v>
                </c:pt>
                <c:pt idx="180">
                  <c:v>41649</c:v>
                </c:pt>
                <c:pt idx="181">
                  <c:v>41652</c:v>
                </c:pt>
                <c:pt idx="182">
                  <c:v>41653</c:v>
                </c:pt>
                <c:pt idx="183">
                  <c:v>41654</c:v>
                </c:pt>
                <c:pt idx="184">
                  <c:v>41655</c:v>
                </c:pt>
                <c:pt idx="185">
                  <c:v>41656</c:v>
                </c:pt>
                <c:pt idx="186">
                  <c:v>41659</c:v>
                </c:pt>
                <c:pt idx="187">
                  <c:v>41660</c:v>
                </c:pt>
                <c:pt idx="188">
                  <c:v>41661</c:v>
                </c:pt>
                <c:pt idx="189">
                  <c:v>41662</c:v>
                </c:pt>
                <c:pt idx="190">
                  <c:v>41663</c:v>
                </c:pt>
                <c:pt idx="191">
                  <c:v>41666</c:v>
                </c:pt>
                <c:pt idx="192">
                  <c:v>41667</c:v>
                </c:pt>
                <c:pt idx="193">
                  <c:v>41668</c:v>
                </c:pt>
                <c:pt idx="194">
                  <c:v>41669</c:v>
                </c:pt>
                <c:pt idx="195">
                  <c:v>41670</c:v>
                </c:pt>
                <c:pt idx="196">
                  <c:v>41673</c:v>
                </c:pt>
                <c:pt idx="197">
                  <c:v>41674</c:v>
                </c:pt>
                <c:pt idx="198">
                  <c:v>41675</c:v>
                </c:pt>
                <c:pt idx="199">
                  <c:v>41676</c:v>
                </c:pt>
                <c:pt idx="200">
                  <c:v>41677</c:v>
                </c:pt>
                <c:pt idx="201">
                  <c:v>41680</c:v>
                </c:pt>
                <c:pt idx="202">
                  <c:v>41681</c:v>
                </c:pt>
                <c:pt idx="203">
                  <c:v>41682</c:v>
                </c:pt>
                <c:pt idx="204">
                  <c:v>41683</c:v>
                </c:pt>
                <c:pt idx="205">
                  <c:v>41684</c:v>
                </c:pt>
                <c:pt idx="206">
                  <c:v>41687</c:v>
                </c:pt>
                <c:pt idx="207">
                  <c:v>41688</c:v>
                </c:pt>
                <c:pt idx="208">
                  <c:v>41689</c:v>
                </c:pt>
                <c:pt idx="209">
                  <c:v>41690</c:v>
                </c:pt>
                <c:pt idx="210">
                  <c:v>41691</c:v>
                </c:pt>
                <c:pt idx="211">
                  <c:v>41694</c:v>
                </c:pt>
                <c:pt idx="212">
                  <c:v>41695</c:v>
                </c:pt>
                <c:pt idx="213">
                  <c:v>41696</c:v>
                </c:pt>
                <c:pt idx="214">
                  <c:v>41697</c:v>
                </c:pt>
                <c:pt idx="215">
                  <c:v>41698</c:v>
                </c:pt>
                <c:pt idx="216">
                  <c:v>41701</c:v>
                </c:pt>
                <c:pt idx="217">
                  <c:v>41702</c:v>
                </c:pt>
                <c:pt idx="218">
                  <c:v>41703</c:v>
                </c:pt>
                <c:pt idx="219">
                  <c:v>41704</c:v>
                </c:pt>
                <c:pt idx="220">
                  <c:v>41705</c:v>
                </c:pt>
                <c:pt idx="221">
                  <c:v>41708</c:v>
                </c:pt>
                <c:pt idx="222">
                  <c:v>41709</c:v>
                </c:pt>
                <c:pt idx="223">
                  <c:v>41710</c:v>
                </c:pt>
                <c:pt idx="224">
                  <c:v>41711</c:v>
                </c:pt>
                <c:pt idx="225">
                  <c:v>41712</c:v>
                </c:pt>
                <c:pt idx="226">
                  <c:v>41715</c:v>
                </c:pt>
                <c:pt idx="227">
                  <c:v>41716</c:v>
                </c:pt>
                <c:pt idx="228">
                  <c:v>41717</c:v>
                </c:pt>
                <c:pt idx="229">
                  <c:v>41718</c:v>
                </c:pt>
                <c:pt idx="230">
                  <c:v>41719</c:v>
                </c:pt>
                <c:pt idx="231">
                  <c:v>41722</c:v>
                </c:pt>
                <c:pt idx="232">
                  <c:v>41723</c:v>
                </c:pt>
                <c:pt idx="233">
                  <c:v>41724</c:v>
                </c:pt>
                <c:pt idx="234">
                  <c:v>41725</c:v>
                </c:pt>
                <c:pt idx="235">
                  <c:v>41726</c:v>
                </c:pt>
                <c:pt idx="236">
                  <c:v>41729</c:v>
                </c:pt>
                <c:pt idx="237">
                  <c:v>41730</c:v>
                </c:pt>
                <c:pt idx="238">
                  <c:v>41731</c:v>
                </c:pt>
                <c:pt idx="239">
                  <c:v>41732</c:v>
                </c:pt>
                <c:pt idx="240">
                  <c:v>41733</c:v>
                </c:pt>
                <c:pt idx="241">
                  <c:v>41736</c:v>
                </c:pt>
                <c:pt idx="242">
                  <c:v>41737</c:v>
                </c:pt>
                <c:pt idx="243">
                  <c:v>41738</c:v>
                </c:pt>
                <c:pt idx="244">
                  <c:v>41739</c:v>
                </c:pt>
                <c:pt idx="245">
                  <c:v>41740</c:v>
                </c:pt>
                <c:pt idx="246">
                  <c:v>41743</c:v>
                </c:pt>
                <c:pt idx="247">
                  <c:v>41744</c:v>
                </c:pt>
                <c:pt idx="248">
                  <c:v>41745</c:v>
                </c:pt>
                <c:pt idx="249">
                  <c:v>41746</c:v>
                </c:pt>
                <c:pt idx="250">
                  <c:v>41750</c:v>
                </c:pt>
                <c:pt idx="251">
                  <c:v>41751</c:v>
                </c:pt>
                <c:pt idx="252">
                  <c:v>41752</c:v>
                </c:pt>
                <c:pt idx="253">
                  <c:v>41753</c:v>
                </c:pt>
                <c:pt idx="254">
                  <c:v>41754</c:v>
                </c:pt>
                <c:pt idx="255">
                  <c:v>41757</c:v>
                </c:pt>
                <c:pt idx="256">
                  <c:v>41758</c:v>
                </c:pt>
                <c:pt idx="257">
                  <c:v>41759</c:v>
                </c:pt>
                <c:pt idx="258">
                  <c:v>41760</c:v>
                </c:pt>
                <c:pt idx="259">
                  <c:v>41761</c:v>
                </c:pt>
                <c:pt idx="260">
                  <c:v>41764</c:v>
                </c:pt>
                <c:pt idx="261">
                  <c:v>41765</c:v>
                </c:pt>
                <c:pt idx="262">
                  <c:v>41766</c:v>
                </c:pt>
                <c:pt idx="263">
                  <c:v>41767</c:v>
                </c:pt>
                <c:pt idx="264">
                  <c:v>41768</c:v>
                </c:pt>
                <c:pt idx="265">
                  <c:v>41771</c:v>
                </c:pt>
                <c:pt idx="266">
                  <c:v>41772</c:v>
                </c:pt>
                <c:pt idx="267">
                  <c:v>41773</c:v>
                </c:pt>
                <c:pt idx="268">
                  <c:v>41774</c:v>
                </c:pt>
                <c:pt idx="269">
                  <c:v>41775</c:v>
                </c:pt>
                <c:pt idx="270">
                  <c:v>41778</c:v>
                </c:pt>
                <c:pt idx="271">
                  <c:v>41779</c:v>
                </c:pt>
                <c:pt idx="272">
                  <c:v>41780</c:v>
                </c:pt>
                <c:pt idx="273">
                  <c:v>41781</c:v>
                </c:pt>
                <c:pt idx="274">
                  <c:v>41782</c:v>
                </c:pt>
                <c:pt idx="275">
                  <c:v>41785</c:v>
                </c:pt>
                <c:pt idx="276">
                  <c:v>41786</c:v>
                </c:pt>
                <c:pt idx="277">
                  <c:v>41787</c:v>
                </c:pt>
                <c:pt idx="278">
                  <c:v>41788</c:v>
                </c:pt>
                <c:pt idx="279">
                  <c:v>41789</c:v>
                </c:pt>
                <c:pt idx="280">
                  <c:v>41792</c:v>
                </c:pt>
                <c:pt idx="281">
                  <c:v>41793</c:v>
                </c:pt>
                <c:pt idx="282">
                  <c:v>41794</c:v>
                </c:pt>
                <c:pt idx="283">
                  <c:v>41795</c:v>
                </c:pt>
                <c:pt idx="284">
                  <c:v>41796</c:v>
                </c:pt>
                <c:pt idx="285">
                  <c:v>41799</c:v>
                </c:pt>
                <c:pt idx="286">
                  <c:v>41800</c:v>
                </c:pt>
                <c:pt idx="287">
                  <c:v>41801</c:v>
                </c:pt>
                <c:pt idx="288">
                  <c:v>41802</c:v>
                </c:pt>
                <c:pt idx="289">
                  <c:v>41803</c:v>
                </c:pt>
                <c:pt idx="290">
                  <c:v>41806</c:v>
                </c:pt>
                <c:pt idx="291">
                  <c:v>41807</c:v>
                </c:pt>
                <c:pt idx="292">
                  <c:v>41808</c:v>
                </c:pt>
                <c:pt idx="293">
                  <c:v>41809</c:v>
                </c:pt>
                <c:pt idx="294">
                  <c:v>41810</c:v>
                </c:pt>
                <c:pt idx="295">
                  <c:v>41813</c:v>
                </c:pt>
                <c:pt idx="296">
                  <c:v>41814</c:v>
                </c:pt>
                <c:pt idx="297">
                  <c:v>41815</c:v>
                </c:pt>
                <c:pt idx="298">
                  <c:v>41816</c:v>
                </c:pt>
                <c:pt idx="299">
                  <c:v>41817</c:v>
                </c:pt>
                <c:pt idx="300">
                  <c:v>41820</c:v>
                </c:pt>
                <c:pt idx="301">
                  <c:v>41821</c:v>
                </c:pt>
                <c:pt idx="302">
                  <c:v>41822</c:v>
                </c:pt>
                <c:pt idx="303">
                  <c:v>41823</c:v>
                </c:pt>
                <c:pt idx="304">
                  <c:v>41824</c:v>
                </c:pt>
                <c:pt idx="305">
                  <c:v>41827</c:v>
                </c:pt>
                <c:pt idx="306">
                  <c:v>41828</c:v>
                </c:pt>
                <c:pt idx="307">
                  <c:v>41829</c:v>
                </c:pt>
                <c:pt idx="308">
                  <c:v>41830</c:v>
                </c:pt>
                <c:pt idx="309">
                  <c:v>41831</c:v>
                </c:pt>
                <c:pt idx="310">
                  <c:v>41834</c:v>
                </c:pt>
                <c:pt idx="311">
                  <c:v>41835</c:v>
                </c:pt>
                <c:pt idx="312">
                  <c:v>41836</c:v>
                </c:pt>
                <c:pt idx="313">
                  <c:v>41837</c:v>
                </c:pt>
                <c:pt idx="314">
                  <c:v>41838</c:v>
                </c:pt>
                <c:pt idx="315">
                  <c:v>41841</c:v>
                </c:pt>
                <c:pt idx="316">
                  <c:v>41842</c:v>
                </c:pt>
                <c:pt idx="317">
                  <c:v>41843</c:v>
                </c:pt>
                <c:pt idx="318">
                  <c:v>41844</c:v>
                </c:pt>
                <c:pt idx="319">
                  <c:v>41845</c:v>
                </c:pt>
                <c:pt idx="320">
                  <c:v>41848</c:v>
                </c:pt>
                <c:pt idx="321">
                  <c:v>41849</c:v>
                </c:pt>
                <c:pt idx="322">
                  <c:v>41850</c:v>
                </c:pt>
                <c:pt idx="323">
                  <c:v>41851</c:v>
                </c:pt>
                <c:pt idx="324">
                  <c:v>41852</c:v>
                </c:pt>
                <c:pt idx="325">
                  <c:v>41855</c:v>
                </c:pt>
                <c:pt idx="326">
                  <c:v>41856</c:v>
                </c:pt>
                <c:pt idx="327">
                  <c:v>41857</c:v>
                </c:pt>
                <c:pt idx="328">
                  <c:v>41858</c:v>
                </c:pt>
                <c:pt idx="329">
                  <c:v>41859</c:v>
                </c:pt>
                <c:pt idx="330">
                  <c:v>41862</c:v>
                </c:pt>
                <c:pt idx="331">
                  <c:v>41863</c:v>
                </c:pt>
                <c:pt idx="332">
                  <c:v>41864</c:v>
                </c:pt>
                <c:pt idx="333">
                  <c:v>41865</c:v>
                </c:pt>
                <c:pt idx="334">
                  <c:v>41866</c:v>
                </c:pt>
                <c:pt idx="335">
                  <c:v>41869</c:v>
                </c:pt>
                <c:pt idx="336">
                  <c:v>41870</c:v>
                </c:pt>
                <c:pt idx="337">
                  <c:v>41871</c:v>
                </c:pt>
                <c:pt idx="338">
                  <c:v>41872</c:v>
                </c:pt>
                <c:pt idx="339">
                  <c:v>41873</c:v>
                </c:pt>
                <c:pt idx="340">
                  <c:v>41876</c:v>
                </c:pt>
                <c:pt idx="341">
                  <c:v>41877</c:v>
                </c:pt>
                <c:pt idx="342">
                  <c:v>41878</c:v>
                </c:pt>
                <c:pt idx="343">
                  <c:v>41879</c:v>
                </c:pt>
                <c:pt idx="344">
                  <c:v>41880</c:v>
                </c:pt>
                <c:pt idx="345">
                  <c:v>41883</c:v>
                </c:pt>
                <c:pt idx="346">
                  <c:v>41884</c:v>
                </c:pt>
                <c:pt idx="347">
                  <c:v>41885</c:v>
                </c:pt>
                <c:pt idx="348">
                  <c:v>41886</c:v>
                </c:pt>
                <c:pt idx="349">
                  <c:v>41887</c:v>
                </c:pt>
                <c:pt idx="350">
                  <c:v>41890</c:v>
                </c:pt>
                <c:pt idx="351">
                  <c:v>41891</c:v>
                </c:pt>
                <c:pt idx="352">
                  <c:v>41892</c:v>
                </c:pt>
                <c:pt idx="353">
                  <c:v>41893</c:v>
                </c:pt>
                <c:pt idx="354">
                  <c:v>41894</c:v>
                </c:pt>
                <c:pt idx="355">
                  <c:v>41897</c:v>
                </c:pt>
                <c:pt idx="356">
                  <c:v>41898</c:v>
                </c:pt>
                <c:pt idx="357">
                  <c:v>41899</c:v>
                </c:pt>
                <c:pt idx="358">
                  <c:v>41900</c:v>
                </c:pt>
                <c:pt idx="359">
                  <c:v>41901</c:v>
                </c:pt>
                <c:pt idx="360">
                  <c:v>41904</c:v>
                </c:pt>
                <c:pt idx="361">
                  <c:v>41905</c:v>
                </c:pt>
                <c:pt idx="362">
                  <c:v>41906</c:v>
                </c:pt>
                <c:pt idx="363">
                  <c:v>41907</c:v>
                </c:pt>
                <c:pt idx="364">
                  <c:v>41908</c:v>
                </c:pt>
                <c:pt idx="365">
                  <c:v>41911</c:v>
                </c:pt>
                <c:pt idx="366">
                  <c:v>41912</c:v>
                </c:pt>
                <c:pt idx="367">
                  <c:v>41913</c:v>
                </c:pt>
                <c:pt idx="368">
                  <c:v>41914</c:v>
                </c:pt>
                <c:pt idx="369">
                  <c:v>41915</c:v>
                </c:pt>
                <c:pt idx="370">
                  <c:v>41918</c:v>
                </c:pt>
                <c:pt idx="371">
                  <c:v>41919</c:v>
                </c:pt>
                <c:pt idx="372">
                  <c:v>41920</c:v>
                </c:pt>
                <c:pt idx="373">
                  <c:v>41921</c:v>
                </c:pt>
                <c:pt idx="374">
                  <c:v>41922</c:v>
                </c:pt>
                <c:pt idx="375">
                  <c:v>41925</c:v>
                </c:pt>
                <c:pt idx="376">
                  <c:v>41926</c:v>
                </c:pt>
                <c:pt idx="377">
                  <c:v>41927</c:v>
                </c:pt>
                <c:pt idx="378">
                  <c:v>41928</c:v>
                </c:pt>
                <c:pt idx="379">
                  <c:v>41929</c:v>
                </c:pt>
                <c:pt idx="380">
                  <c:v>41932</c:v>
                </c:pt>
                <c:pt idx="381">
                  <c:v>41933</c:v>
                </c:pt>
                <c:pt idx="382">
                  <c:v>41934</c:v>
                </c:pt>
                <c:pt idx="383">
                  <c:v>41935</c:v>
                </c:pt>
                <c:pt idx="384">
                  <c:v>41936</c:v>
                </c:pt>
                <c:pt idx="385">
                  <c:v>41939</c:v>
                </c:pt>
                <c:pt idx="386">
                  <c:v>41940</c:v>
                </c:pt>
                <c:pt idx="387">
                  <c:v>41941</c:v>
                </c:pt>
                <c:pt idx="388">
                  <c:v>41942</c:v>
                </c:pt>
                <c:pt idx="389">
                  <c:v>41943</c:v>
                </c:pt>
                <c:pt idx="390">
                  <c:v>41946</c:v>
                </c:pt>
                <c:pt idx="391">
                  <c:v>41947</c:v>
                </c:pt>
                <c:pt idx="392">
                  <c:v>41948</c:v>
                </c:pt>
                <c:pt idx="393">
                  <c:v>41949</c:v>
                </c:pt>
                <c:pt idx="394">
                  <c:v>41950</c:v>
                </c:pt>
                <c:pt idx="395">
                  <c:v>41953</c:v>
                </c:pt>
                <c:pt idx="396">
                  <c:v>41954</c:v>
                </c:pt>
                <c:pt idx="397">
                  <c:v>41955</c:v>
                </c:pt>
                <c:pt idx="398">
                  <c:v>41956</c:v>
                </c:pt>
                <c:pt idx="399">
                  <c:v>41957</c:v>
                </c:pt>
                <c:pt idx="400">
                  <c:v>41960</c:v>
                </c:pt>
                <c:pt idx="401">
                  <c:v>41961</c:v>
                </c:pt>
                <c:pt idx="402">
                  <c:v>41962</c:v>
                </c:pt>
                <c:pt idx="403">
                  <c:v>41963</c:v>
                </c:pt>
                <c:pt idx="404">
                  <c:v>41964</c:v>
                </c:pt>
                <c:pt idx="405">
                  <c:v>41967</c:v>
                </c:pt>
                <c:pt idx="406">
                  <c:v>41968</c:v>
                </c:pt>
                <c:pt idx="407">
                  <c:v>41969</c:v>
                </c:pt>
                <c:pt idx="408">
                  <c:v>41970</c:v>
                </c:pt>
                <c:pt idx="409">
                  <c:v>41971</c:v>
                </c:pt>
                <c:pt idx="410">
                  <c:v>41974</c:v>
                </c:pt>
                <c:pt idx="411">
                  <c:v>41975</c:v>
                </c:pt>
                <c:pt idx="412">
                  <c:v>41976</c:v>
                </c:pt>
                <c:pt idx="413">
                  <c:v>41977</c:v>
                </c:pt>
                <c:pt idx="414">
                  <c:v>41978</c:v>
                </c:pt>
                <c:pt idx="415">
                  <c:v>41981</c:v>
                </c:pt>
                <c:pt idx="416">
                  <c:v>41982</c:v>
                </c:pt>
                <c:pt idx="417">
                  <c:v>41983</c:v>
                </c:pt>
                <c:pt idx="418">
                  <c:v>41984</c:v>
                </c:pt>
                <c:pt idx="419">
                  <c:v>41985</c:v>
                </c:pt>
                <c:pt idx="420">
                  <c:v>41988</c:v>
                </c:pt>
                <c:pt idx="421">
                  <c:v>41989</c:v>
                </c:pt>
                <c:pt idx="422">
                  <c:v>41990</c:v>
                </c:pt>
                <c:pt idx="423">
                  <c:v>41991</c:v>
                </c:pt>
                <c:pt idx="424">
                  <c:v>41992</c:v>
                </c:pt>
                <c:pt idx="425">
                  <c:v>41995</c:v>
                </c:pt>
                <c:pt idx="426">
                  <c:v>41996</c:v>
                </c:pt>
                <c:pt idx="427">
                  <c:v>41997</c:v>
                </c:pt>
                <c:pt idx="428">
                  <c:v>42002</c:v>
                </c:pt>
                <c:pt idx="429">
                  <c:v>42003</c:v>
                </c:pt>
                <c:pt idx="430">
                  <c:v>42004</c:v>
                </c:pt>
                <c:pt idx="431">
                  <c:v>42006</c:v>
                </c:pt>
                <c:pt idx="432">
                  <c:v>42009</c:v>
                </c:pt>
                <c:pt idx="433">
                  <c:v>42010</c:v>
                </c:pt>
                <c:pt idx="434">
                  <c:v>42011</c:v>
                </c:pt>
                <c:pt idx="435">
                  <c:v>42012</c:v>
                </c:pt>
                <c:pt idx="436">
                  <c:v>42013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  <c:pt idx="449">
                  <c:v>42032</c:v>
                </c:pt>
                <c:pt idx="450">
                  <c:v>42033</c:v>
                </c:pt>
                <c:pt idx="451">
                  <c:v>42034</c:v>
                </c:pt>
                <c:pt idx="452">
                  <c:v>42037</c:v>
                </c:pt>
                <c:pt idx="453">
                  <c:v>42038</c:v>
                </c:pt>
                <c:pt idx="454">
                  <c:v>42039</c:v>
                </c:pt>
                <c:pt idx="455">
                  <c:v>42040</c:v>
                </c:pt>
                <c:pt idx="456">
                  <c:v>42041</c:v>
                </c:pt>
                <c:pt idx="457">
                  <c:v>42044</c:v>
                </c:pt>
                <c:pt idx="458">
                  <c:v>42045</c:v>
                </c:pt>
                <c:pt idx="459">
                  <c:v>42046</c:v>
                </c:pt>
                <c:pt idx="460">
                  <c:v>42047</c:v>
                </c:pt>
                <c:pt idx="461">
                  <c:v>42048</c:v>
                </c:pt>
                <c:pt idx="462">
                  <c:v>42051</c:v>
                </c:pt>
                <c:pt idx="463">
                  <c:v>42052</c:v>
                </c:pt>
                <c:pt idx="464">
                  <c:v>42053</c:v>
                </c:pt>
                <c:pt idx="465">
                  <c:v>42054</c:v>
                </c:pt>
                <c:pt idx="466">
                  <c:v>42055</c:v>
                </c:pt>
                <c:pt idx="467">
                  <c:v>42058</c:v>
                </c:pt>
                <c:pt idx="468">
                  <c:v>42059</c:v>
                </c:pt>
                <c:pt idx="469">
                  <c:v>42060</c:v>
                </c:pt>
                <c:pt idx="470">
                  <c:v>42061</c:v>
                </c:pt>
                <c:pt idx="471">
                  <c:v>42062</c:v>
                </c:pt>
                <c:pt idx="472">
                  <c:v>42065</c:v>
                </c:pt>
                <c:pt idx="473">
                  <c:v>42066</c:v>
                </c:pt>
                <c:pt idx="474">
                  <c:v>42067</c:v>
                </c:pt>
                <c:pt idx="475">
                  <c:v>42068</c:v>
                </c:pt>
                <c:pt idx="476">
                  <c:v>42069</c:v>
                </c:pt>
                <c:pt idx="477">
                  <c:v>42072</c:v>
                </c:pt>
                <c:pt idx="478">
                  <c:v>42073</c:v>
                </c:pt>
                <c:pt idx="479">
                  <c:v>42074</c:v>
                </c:pt>
                <c:pt idx="480">
                  <c:v>42075</c:v>
                </c:pt>
                <c:pt idx="481">
                  <c:v>42076</c:v>
                </c:pt>
                <c:pt idx="482">
                  <c:v>42079</c:v>
                </c:pt>
                <c:pt idx="483">
                  <c:v>42080</c:v>
                </c:pt>
                <c:pt idx="484">
                  <c:v>42081</c:v>
                </c:pt>
                <c:pt idx="485">
                  <c:v>42082</c:v>
                </c:pt>
                <c:pt idx="486">
                  <c:v>42083</c:v>
                </c:pt>
                <c:pt idx="487">
                  <c:v>42086</c:v>
                </c:pt>
                <c:pt idx="488">
                  <c:v>42087</c:v>
                </c:pt>
                <c:pt idx="489">
                  <c:v>42088</c:v>
                </c:pt>
                <c:pt idx="490">
                  <c:v>42089</c:v>
                </c:pt>
                <c:pt idx="491">
                  <c:v>42090</c:v>
                </c:pt>
                <c:pt idx="492">
                  <c:v>42093</c:v>
                </c:pt>
                <c:pt idx="493">
                  <c:v>42094</c:v>
                </c:pt>
                <c:pt idx="494">
                  <c:v>42095</c:v>
                </c:pt>
                <c:pt idx="495">
                  <c:v>42096</c:v>
                </c:pt>
                <c:pt idx="496">
                  <c:v>42100</c:v>
                </c:pt>
                <c:pt idx="497">
                  <c:v>42101</c:v>
                </c:pt>
                <c:pt idx="498">
                  <c:v>42102</c:v>
                </c:pt>
                <c:pt idx="499">
                  <c:v>42103</c:v>
                </c:pt>
                <c:pt idx="500">
                  <c:v>42104</c:v>
                </c:pt>
                <c:pt idx="501">
                  <c:v>42107</c:v>
                </c:pt>
                <c:pt idx="502">
                  <c:v>42108</c:v>
                </c:pt>
                <c:pt idx="503">
                  <c:v>42109</c:v>
                </c:pt>
                <c:pt idx="504">
                  <c:v>42110</c:v>
                </c:pt>
                <c:pt idx="505">
                  <c:v>42111</c:v>
                </c:pt>
                <c:pt idx="506">
                  <c:v>42114</c:v>
                </c:pt>
                <c:pt idx="507">
                  <c:v>42115</c:v>
                </c:pt>
                <c:pt idx="508">
                  <c:v>42116</c:v>
                </c:pt>
                <c:pt idx="509">
                  <c:v>42117</c:v>
                </c:pt>
                <c:pt idx="510">
                  <c:v>42118</c:v>
                </c:pt>
                <c:pt idx="511">
                  <c:v>42121</c:v>
                </c:pt>
                <c:pt idx="512">
                  <c:v>42122</c:v>
                </c:pt>
                <c:pt idx="513">
                  <c:v>42123</c:v>
                </c:pt>
                <c:pt idx="514">
                  <c:v>42124</c:v>
                </c:pt>
                <c:pt idx="515">
                  <c:v>42125</c:v>
                </c:pt>
                <c:pt idx="516">
                  <c:v>42128</c:v>
                </c:pt>
                <c:pt idx="517">
                  <c:v>42129</c:v>
                </c:pt>
                <c:pt idx="518">
                  <c:v>42130</c:v>
                </c:pt>
                <c:pt idx="519">
                  <c:v>42131</c:v>
                </c:pt>
                <c:pt idx="520">
                  <c:v>42132</c:v>
                </c:pt>
                <c:pt idx="521">
                  <c:v>42135</c:v>
                </c:pt>
                <c:pt idx="522">
                  <c:v>42136</c:v>
                </c:pt>
                <c:pt idx="523">
                  <c:v>42137</c:v>
                </c:pt>
                <c:pt idx="524">
                  <c:v>42138</c:v>
                </c:pt>
                <c:pt idx="525">
                  <c:v>42139</c:v>
                </c:pt>
                <c:pt idx="526">
                  <c:v>42142</c:v>
                </c:pt>
                <c:pt idx="527">
                  <c:v>42143</c:v>
                </c:pt>
                <c:pt idx="528">
                  <c:v>42144</c:v>
                </c:pt>
                <c:pt idx="529">
                  <c:v>42145</c:v>
                </c:pt>
                <c:pt idx="530">
                  <c:v>42146</c:v>
                </c:pt>
                <c:pt idx="531">
                  <c:v>42149</c:v>
                </c:pt>
                <c:pt idx="532">
                  <c:v>42150</c:v>
                </c:pt>
                <c:pt idx="533">
                  <c:v>42151</c:v>
                </c:pt>
                <c:pt idx="534">
                  <c:v>42152</c:v>
                </c:pt>
                <c:pt idx="535">
                  <c:v>42153</c:v>
                </c:pt>
                <c:pt idx="536">
                  <c:v>42156</c:v>
                </c:pt>
                <c:pt idx="537">
                  <c:v>42157</c:v>
                </c:pt>
                <c:pt idx="538">
                  <c:v>42158</c:v>
                </c:pt>
                <c:pt idx="539">
                  <c:v>42159</c:v>
                </c:pt>
                <c:pt idx="540">
                  <c:v>42160</c:v>
                </c:pt>
                <c:pt idx="541">
                  <c:v>42163</c:v>
                </c:pt>
                <c:pt idx="542">
                  <c:v>42164</c:v>
                </c:pt>
                <c:pt idx="543">
                  <c:v>42165</c:v>
                </c:pt>
                <c:pt idx="544">
                  <c:v>42166</c:v>
                </c:pt>
                <c:pt idx="545">
                  <c:v>42167</c:v>
                </c:pt>
                <c:pt idx="546">
                  <c:v>42170</c:v>
                </c:pt>
                <c:pt idx="547">
                  <c:v>42171</c:v>
                </c:pt>
                <c:pt idx="548">
                  <c:v>42172</c:v>
                </c:pt>
                <c:pt idx="549">
                  <c:v>42173</c:v>
                </c:pt>
                <c:pt idx="550">
                  <c:v>42174</c:v>
                </c:pt>
                <c:pt idx="551">
                  <c:v>42177</c:v>
                </c:pt>
                <c:pt idx="552">
                  <c:v>42178</c:v>
                </c:pt>
                <c:pt idx="553">
                  <c:v>42179</c:v>
                </c:pt>
                <c:pt idx="554">
                  <c:v>42180</c:v>
                </c:pt>
                <c:pt idx="555">
                  <c:v>42181</c:v>
                </c:pt>
                <c:pt idx="556">
                  <c:v>42184</c:v>
                </c:pt>
                <c:pt idx="557">
                  <c:v>42185</c:v>
                </c:pt>
                <c:pt idx="558">
                  <c:v>42186</c:v>
                </c:pt>
                <c:pt idx="559">
                  <c:v>42187</c:v>
                </c:pt>
                <c:pt idx="560">
                  <c:v>42188</c:v>
                </c:pt>
                <c:pt idx="561">
                  <c:v>42191</c:v>
                </c:pt>
                <c:pt idx="562">
                  <c:v>42192</c:v>
                </c:pt>
                <c:pt idx="563">
                  <c:v>42193</c:v>
                </c:pt>
                <c:pt idx="564">
                  <c:v>42194</c:v>
                </c:pt>
                <c:pt idx="565">
                  <c:v>42195</c:v>
                </c:pt>
                <c:pt idx="566">
                  <c:v>42198</c:v>
                </c:pt>
                <c:pt idx="567">
                  <c:v>42199</c:v>
                </c:pt>
                <c:pt idx="568">
                  <c:v>42200</c:v>
                </c:pt>
                <c:pt idx="569">
                  <c:v>42201</c:v>
                </c:pt>
                <c:pt idx="570">
                  <c:v>42202</c:v>
                </c:pt>
                <c:pt idx="571">
                  <c:v>42205</c:v>
                </c:pt>
                <c:pt idx="572">
                  <c:v>42206</c:v>
                </c:pt>
                <c:pt idx="573">
                  <c:v>42207</c:v>
                </c:pt>
                <c:pt idx="574">
                  <c:v>42208</c:v>
                </c:pt>
                <c:pt idx="575">
                  <c:v>42209</c:v>
                </c:pt>
                <c:pt idx="576">
                  <c:v>42212</c:v>
                </c:pt>
                <c:pt idx="577">
                  <c:v>42213</c:v>
                </c:pt>
                <c:pt idx="578">
                  <c:v>42214</c:v>
                </c:pt>
                <c:pt idx="579">
                  <c:v>42215</c:v>
                </c:pt>
                <c:pt idx="580">
                  <c:v>42216</c:v>
                </c:pt>
                <c:pt idx="581">
                  <c:v>42219</c:v>
                </c:pt>
                <c:pt idx="582">
                  <c:v>42220</c:v>
                </c:pt>
                <c:pt idx="583">
                  <c:v>42221</c:v>
                </c:pt>
                <c:pt idx="584">
                  <c:v>42222</c:v>
                </c:pt>
                <c:pt idx="585">
                  <c:v>42223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42233</c:v>
                </c:pt>
                <c:pt idx="592">
                  <c:v>42234</c:v>
                </c:pt>
                <c:pt idx="593">
                  <c:v>42235</c:v>
                </c:pt>
                <c:pt idx="594">
                  <c:v>42236</c:v>
                </c:pt>
              </c:numCache>
            </c:numRef>
          </c:cat>
          <c:val>
            <c:numRef>
              <c:f>Sheet4!$Q$2:$Q$596</c:f>
              <c:numCache>
                <c:formatCode>[$$-1009]#,##0.00</c:formatCode>
                <c:ptCount val="595"/>
                <c:pt idx="0">
                  <c:v>-2.5000000000000001E-2</c:v>
                </c:pt>
                <c:pt idx="1">
                  <c:v>-0.30499999999999999</c:v>
                </c:pt>
                <c:pt idx="2">
                  <c:v>-1.24</c:v>
                </c:pt>
                <c:pt idx="3">
                  <c:v>-1.24</c:v>
                </c:pt>
                <c:pt idx="4">
                  <c:v>-0.48499999999999999</c:v>
                </c:pt>
                <c:pt idx="5">
                  <c:v>0.78</c:v>
                </c:pt>
                <c:pt idx="6">
                  <c:v>1.39</c:v>
                </c:pt>
                <c:pt idx="7">
                  <c:v>1.4</c:v>
                </c:pt>
                <c:pt idx="8">
                  <c:v>1.2549999999999999</c:v>
                </c:pt>
                <c:pt idx="9">
                  <c:v>1.425</c:v>
                </c:pt>
                <c:pt idx="10">
                  <c:v>1.425</c:v>
                </c:pt>
                <c:pt idx="11">
                  <c:v>1.6950000000000001</c:v>
                </c:pt>
                <c:pt idx="12">
                  <c:v>2.2000000000000002</c:v>
                </c:pt>
                <c:pt idx="13">
                  <c:v>2.1800000000000002</c:v>
                </c:pt>
                <c:pt idx="14">
                  <c:v>2.1850000000000001</c:v>
                </c:pt>
                <c:pt idx="15">
                  <c:v>2.4249999999999998</c:v>
                </c:pt>
                <c:pt idx="16">
                  <c:v>2.9849999999999999</c:v>
                </c:pt>
                <c:pt idx="17">
                  <c:v>3.2149999999999999</c:v>
                </c:pt>
                <c:pt idx="18">
                  <c:v>3.2149999999999999</c:v>
                </c:pt>
                <c:pt idx="19">
                  <c:v>3.2650000000000001</c:v>
                </c:pt>
                <c:pt idx="20">
                  <c:v>3.47</c:v>
                </c:pt>
                <c:pt idx="21">
                  <c:v>3.74</c:v>
                </c:pt>
                <c:pt idx="22">
                  <c:v>3.86</c:v>
                </c:pt>
                <c:pt idx="23">
                  <c:v>3.43</c:v>
                </c:pt>
                <c:pt idx="24">
                  <c:v>3.05</c:v>
                </c:pt>
                <c:pt idx="25">
                  <c:v>3.145</c:v>
                </c:pt>
                <c:pt idx="26">
                  <c:v>3.0249999999999999</c:v>
                </c:pt>
                <c:pt idx="27">
                  <c:v>3.4249999999999998</c:v>
                </c:pt>
                <c:pt idx="28">
                  <c:v>3.22</c:v>
                </c:pt>
                <c:pt idx="29">
                  <c:v>3.33</c:v>
                </c:pt>
                <c:pt idx="30">
                  <c:v>3.6749999999999998</c:v>
                </c:pt>
                <c:pt idx="31">
                  <c:v>4.0549999999999997</c:v>
                </c:pt>
                <c:pt idx="32">
                  <c:v>4.09</c:v>
                </c:pt>
                <c:pt idx="33">
                  <c:v>3.76</c:v>
                </c:pt>
                <c:pt idx="34">
                  <c:v>3.87</c:v>
                </c:pt>
                <c:pt idx="35">
                  <c:v>3.7149999999999999</c:v>
                </c:pt>
                <c:pt idx="36">
                  <c:v>4.17</c:v>
                </c:pt>
                <c:pt idx="37">
                  <c:v>4.5650000000000004</c:v>
                </c:pt>
                <c:pt idx="38">
                  <c:v>4.3849999999999998</c:v>
                </c:pt>
                <c:pt idx="39">
                  <c:v>3.6549999999999998</c:v>
                </c:pt>
                <c:pt idx="40">
                  <c:v>3.14</c:v>
                </c:pt>
                <c:pt idx="41">
                  <c:v>2.4049999999999998</c:v>
                </c:pt>
                <c:pt idx="42">
                  <c:v>2.9550000000000001</c:v>
                </c:pt>
                <c:pt idx="43">
                  <c:v>2.165</c:v>
                </c:pt>
                <c:pt idx="44">
                  <c:v>1.595</c:v>
                </c:pt>
                <c:pt idx="45">
                  <c:v>2.14</c:v>
                </c:pt>
                <c:pt idx="46">
                  <c:v>2.3050000000000002</c:v>
                </c:pt>
                <c:pt idx="47">
                  <c:v>1.7549999999999999</c:v>
                </c:pt>
                <c:pt idx="48">
                  <c:v>1.895</c:v>
                </c:pt>
                <c:pt idx="49">
                  <c:v>1.7350000000000001</c:v>
                </c:pt>
                <c:pt idx="50">
                  <c:v>2.13</c:v>
                </c:pt>
                <c:pt idx="51">
                  <c:v>2.1850000000000001</c:v>
                </c:pt>
                <c:pt idx="52">
                  <c:v>2.8250000000000002</c:v>
                </c:pt>
                <c:pt idx="53">
                  <c:v>2.5299999999999998</c:v>
                </c:pt>
                <c:pt idx="54">
                  <c:v>2.9849999999999999</c:v>
                </c:pt>
                <c:pt idx="55">
                  <c:v>2.79</c:v>
                </c:pt>
                <c:pt idx="56">
                  <c:v>2.9249999999999998</c:v>
                </c:pt>
                <c:pt idx="57">
                  <c:v>3.19</c:v>
                </c:pt>
                <c:pt idx="58">
                  <c:v>2.105</c:v>
                </c:pt>
                <c:pt idx="59">
                  <c:v>1.895</c:v>
                </c:pt>
                <c:pt idx="60">
                  <c:v>2.17</c:v>
                </c:pt>
                <c:pt idx="61">
                  <c:v>1.9450000000000001</c:v>
                </c:pt>
                <c:pt idx="62">
                  <c:v>2.2349999999999999</c:v>
                </c:pt>
                <c:pt idx="63">
                  <c:v>1.9850000000000001</c:v>
                </c:pt>
                <c:pt idx="64">
                  <c:v>1.865</c:v>
                </c:pt>
                <c:pt idx="65">
                  <c:v>2.2250000000000001</c:v>
                </c:pt>
                <c:pt idx="66">
                  <c:v>1.77</c:v>
                </c:pt>
                <c:pt idx="67">
                  <c:v>1.99</c:v>
                </c:pt>
                <c:pt idx="68">
                  <c:v>0.98499999999999999</c:v>
                </c:pt>
                <c:pt idx="69">
                  <c:v>0.94499999999999995</c:v>
                </c:pt>
                <c:pt idx="70">
                  <c:v>1</c:v>
                </c:pt>
                <c:pt idx="71">
                  <c:v>1.01</c:v>
                </c:pt>
                <c:pt idx="72">
                  <c:v>1.155</c:v>
                </c:pt>
                <c:pt idx="73">
                  <c:v>1.34</c:v>
                </c:pt>
                <c:pt idx="74">
                  <c:v>1.645</c:v>
                </c:pt>
                <c:pt idx="75">
                  <c:v>1.645</c:v>
                </c:pt>
                <c:pt idx="76">
                  <c:v>1.44</c:v>
                </c:pt>
                <c:pt idx="77">
                  <c:v>1.07</c:v>
                </c:pt>
                <c:pt idx="78">
                  <c:v>1.2749999999999999</c:v>
                </c:pt>
                <c:pt idx="79">
                  <c:v>1.48</c:v>
                </c:pt>
                <c:pt idx="80">
                  <c:v>1.81</c:v>
                </c:pt>
                <c:pt idx="81">
                  <c:v>1.51</c:v>
                </c:pt>
                <c:pt idx="82">
                  <c:v>1.4750000000000001</c:v>
                </c:pt>
                <c:pt idx="83">
                  <c:v>1.4750000000000001</c:v>
                </c:pt>
                <c:pt idx="84">
                  <c:v>0.155</c:v>
                </c:pt>
                <c:pt idx="85">
                  <c:v>0.08</c:v>
                </c:pt>
                <c:pt idx="86">
                  <c:v>-0.28000000000000003</c:v>
                </c:pt>
                <c:pt idx="87">
                  <c:v>0.03</c:v>
                </c:pt>
                <c:pt idx="88">
                  <c:v>-0.16</c:v>
                </c:pt>
                <c:pt idx="89">
                  <c:v>-1.19</c:v>
                </c:pt>
                <c:pt idx="90">
                  <c:v>-1.67</c:v>
                </c:pt>
                <c:pt idx="91">
                  <c:v>-1.52</c:v>
                </c:pt>
                <c:pt idx="92">
                  <c:v>-1.89</c:v>
                </c:pt>
                <c:pt idx="93">
                  <c:v>-1.7450000000000001</c:v>
                </c:pt>
                <c:pt idx="94">
                  <c:v>-1.28</c:v>
                </c:pt>
                <c:pt idx="95">
                  <c:v>-1.4650000000000001</c:v>
                </c:pt>
                <c:pt idx="96">
                  <c:v>-1.2</c:v>
                </c:pt>
                <c:pt idx="97">
                  <c:v>-1.05</c:v>
                </c:pt>
                <c:pt idx="98">
                  <c:v>-0.92</c:v>
                </c:pt>
                <c:pt idx="99">
                  <c:v>-0.84499999999999997</c:v>
                </c:pt>
                <c:pt idx="100">
                  <c:v>-1.115</c:v>
                </c:pt>
                <c:pt idx="101">
                  <c:v>-5.5E-2</c:v>
                </c:pt>
                <c:pt idx="102">
                  <c:v>-1.4999999999999999E-2</c:v>
                </c:pt>
                <c:pt idx="103">
                  <c:v>-0.435</c:v>
                </c:pt>
                <c:pt idx="104">
                  <c:v>-0.59499999999999997</c:v>
                </c:pt>
                <c:pt idx="105">
                  <c:v>-0.34499999999999997</c:v>
                </c:pt>
                <c:pt idx="106">
                  <c:v>0.38</c:v>
                </c:pt>
                <c:pt idx="107">
                  <c:v>1.29</c:v>
                </c:pt>
                <c:pt idx="108">
                  <c:v>0.98499999999999999</c:v>
                </c:pt>
                <c:pt idx="109">
                  <c:v>0.51500000000000001</c:v>
                </c:pt>
                <c:pt idx="110">
                  <c:v>0.53500000000000003</c:v>
                </c:pt>
                <c:pt idx="111">
                  <c:v>0.55000000000000004</c:v>
                </c:pt>
                <c:pt idx="112">
                  <c:v>-0.28000000000000003</c:v>
                </c:pt>
                <c:pt idx="113">
                  <c:v>-0.44</c:v>
                </c:pt>
                <c:pt idx="114">
                  <c:v>0.30499999999999999</c:v>
                </c:pt>
                <c:pt idx="115">
                  <c:v>0.55500000000000005</c:v>
                </c:pt>
                <c:pt idx="116">
                  <c:v>1.01</c:v>
                </c:pt>
                <c:pt idx="117">
                  <c:v>0.52500000000000002</c:v>
                </c:pt>
                <c:pt idx="118">
                  <c:v>0.96</c:v>
                </c:pt>
                <c:pt idx="119">
                  <c:v>1.46</c:v>
                </c:pt>
                <c:pt idx="120">
                  <c:v>1.385</c:v>
                </c:pt>
                <c:pt idx="121">
                  <c:v>1.18</c:v>
                </c:pt>
                <c:pt idx="122">
                  <c:v>1.655</c:v>
                </c:pt>
                <c:pt idx="123">
                  <c:v>2.2949999999999999</c:v>
                </c:pt>
                <c:pt idx="124">
                  <c:v>1.5349999999999999</c:v>
                </c:pt>
                <c:pt idx="125">
                  <c:v>0.5</c:v>
                </c:pt>
                <c:pt idx="126">
                  <c:v>0.35499999999999998</c:v>
                </c:pt>
                <c:pt idx="127">
                  <c:v>0.96</c:v>
                </c:pt>
                <c:pt idx="128">
                  <c:v>0.53</c:v>
                </c:pt>
                <c:pt idx="129">
                  <c:v>-5.0000000000000001E-3</c:v>
                </c:pt>
                <c:pt idx="130">
                  <c:v>0.29499999999999998</c:v>
                </c:pt>
                <c:pt idx="131">
                  <c:v>0.74</c:v>
                </c:pt>
                <c:pt idx="132">
                  <c:v>0.27500000000000002</c:v>
                </c:pt>
                <c:pt idx="133">
                  <c:v>-0.19</c:v>
                </c:pt>
                <c:pt idx="134">
                  <c:v>-0.28499999999999998</c:v>
                </c:pt>
                <c:pt idx="135">
                  <c:v>-0.13500000000000001</c:v>
                </c:pt>
                <c:pt idx="136">
                  <c:v>0.42499999999999999</c:v>
                </c:pt>
                <c:pt idx="137">
                  <c:v>0.23</c:v>
                </c:pt>
                <c:pt idx="138">
                  <c:v>-5.5E-2</c:v>
                </c:pt>
                <c:pt idx="139">
                  <c:v>-0.67500000000000004</c:v>
                </c:pt>
                <c:pt idx="140">
                  <c:v>-0.47</c:v>
                </c:pt>
                <c:pt idx="141">
                  <c:v>-0.95499999999999996</c:v>
                </c:pt>
                <c:pt idx="142">
                  <c:v>-1.1399999999999999</c:v>
                </c:pt>
                <c:pt idx="143">
                  <c:v>-1.87</c:v>
                </c:pt>
                <c:pt idx="144">
                  <c:v>-0.87</c:v>
                </c:pt>
                <c:pt idx="145">
                  <c:v>-0.93500000000000005</c:v>
                </c:pt>
                <c:pt idx="146">
                  <c:v>-0.66500000000000004</c:v>
                </c:pt>
                <c:pt idx="147">
                  <c:v>-0.54</c:v>
                </c:pt>
                <c:pt idx="148">
                  <c:v>-1.2350000000000001</c:v>
                </c:pt>
                <c:pt idx="149">
                  <c:v>-1.415</c:v>
                </c:pt>
                <c:pt idx="150">
                  <c:v>-1.335</c:v>
                </c:pt>
                <c:pt idx="151">
                  <c:v>-1.325</c:v>
                </c:pt>
                <c:pt idx="152">
                  <c:v>-1.0349999999999999</c:v>
                </c:pt>
                <c:pt idx="153">
                  <c:v>-1.66</c:v>
                </c:pt>
                <c:pt idx="154">
                  <c:v>-2.46</c:v>
                </c:pt>
                <c:pt idx="155">
                  <c:v>-2.4750000000000001</c:v>
                </c:pt>
                <c:pt idx="156">
                  <c:v>-1.7</c:v>
                </c:pt>
                <c:pt idx="157">
                  <c:v>-1.5349999999999999</c:v>
                </c:pt>
                <c:pt idx="158">
                  <c:v>-1.27</c:v>
                </c:pt>
                <c:pt idx="159">
                  <c:v>-1.08</c:v>
                </c:pt>
                <c:pt idx="160">
                  <c:v>-1.35</c:v>
                </c:pt>
                <c:pt idx="161">
                  <c:v>-1.595</c:v>
                </c:pt>
                <c:pt idx="162">
                  <c:v>-1.59</c:v>
                </c:pt>
                <c:pt idx="163">
                  <c:v>-2.145</c:v>
                </c:pt>
                <c:pt idx="164">
                  <c:v>-2.2400000000000002</c:v>
                </c:pt>
                <c:pt idx="165">
                  <c:v>-1.83</c:v>
                </c:pt>
                <c:pt idx="166">
                  <c:v>-2.13</c:v>
                </c:pt>
                <c:pt idx="167">
                  <c:v>-1.55</c:v>
                </c:pt>
                <c:pt idx="168">
                  <c:v>-1.2250000000000001</c:v>
                </c:pt>
                <c:pt idx="169">
                  <c:v>-1.415</c:v>
                </c:pt>
                <c:pt idx="170">
                  <c:v>-1.415</c:v>
                </c:pt>
                <c:pt idx="171">
                  <c:v>-1.3</c:v>
                </c:pt>
                <c:pt idx="172">
                  <c:v>-0.90500000000000003</c:v>
                </c:pt>
                <c:pt idx="173">
                  <c:v>-0.98</c:v>
                </c:pt>
                <c:pt idx="174">
                  <c:v>-0.91500000000000004</c:v>
                </c:pt>
                <c:pt idx="175">
                  <c:v>-1.105</c:v>
                </c:pt>
                <c:pt idx="176">
                  <c:v>-1.085</c:v>
                </c:pt>
                <c:pt idx="177">
                  <c:v>-1.1399999999999999</c:v>
                </c:pt>
                <c:pt idx="178">
                  <c:v>-1.2649999999999999</c:v>
                </c:pt>
                <c:pt idx="179">
                  <c:v>-1.36</c:v>
                </c:pt>
                <c:pt idx="180">
                  <c:v>-1.395</c:v>
                </c:pt>
                <c:pt idx="181">
                  <c:v>-1.95</c:v>
                </c:pt>
                <c:pt idx="182">
                  <c:v>-2.0049999999999999</c:v>
                </c:pt>
                <c:pt idx="183">
                  <c:v>-1.79</c:v>
                </c:pt>
                <c:pt idx="184">
                  <c:v>-2.0699999999999998</c:v>
                </c:pt>
                <c:pt idx="185">
                  <c:v>-2.2850000000000001</c:v>
                </c:pt>
                <c:pt idx="186">
                  <c:v>-3.02</c:v>
                </c:pt>
                <c:pt idx="187">
                  <c:v>-2.85</c:v>
                </c:pt>
                <c:pt idx="188">
                  <c:v>-3.1150000000000002</c:v>
                </c:pt>
                <c:pt idx="189">
                  <c:v>-2.65</c:v>
                </c:pt>
                <c:pt idx="190">
                  <c:v>-1.425</c:v>
                </c:pt>
                <c:pt idx="191">
                  <c:v>-1.395</c:v>
                </c:pt>
                <c:pt idx="192">
                  <c:v>-1.355</c:v>
                </c:pt>
                <c:pt idx="193">
                  <c:v>-0.76500000000000001</c:v>
                </c:pt>
                <c:pt idx="194">
                  <c:v>-0.69499999999999995</c:v>
                </c:pt>
                <c:pt idx="195">
                  <c:v>9.5000000000000001E-2</c:v>
                </c:pt>
                <c:pt idx="196">
                  <c:v>0.28000000000000003</c:v>
                </c:pt>
                <c:pt idx="197">
                  <c:v>0.28999999999999998</c:v>
                </c:pt>
                <c:pt idx="198">
                  <c:v>0.33500000000000002</c:v>
                </c:pt>
                <c:pt idx="199">
                  <c:v>0.65</c:v>
                </c:pt>
                <c:pt idx="200">
                  <c:v>0.875</c:v>
                </c:pt>
                <c:pt idx="201">
                  <c:v>0.3</c:v>
                </c:pt>
                <c:pt idx="202">
                  <c:v>0.71</c:v>
                </c:pt>
                <c:pt idx="203">
                  <c:v>0.84499999999999997</c:v>
                </c:pt>
                <c:pt idx="204">
                  <c:v>1.02</c:v>
                </c:pt>
                <c:pt idx="205">
                  <c:v>1.1100000000000001</c:v>
                </c:pt>
                <c:pt idx="206">
                  <c:v>1.03</c:v>
                </c:pt>
                <c:pt idx="207">
                  <c:v>1.05</c:v>
                </c:pt>
                <c:pt idx="208">
                  <c:v>1.395</c:v>
                </c:pt>
                <c:pt idx="209">
                  <c:v>1.36</c:v>
                </c:pt>
                <c:pt idx="210">
                  <c:v>1.5349999999999999</c:v>
                </c:pt>
                <c:pt idx="211">
                  <c:v>1.26</c:v>
                </c:pt>
                <c:pt idx="212">
                  <c:v>0.57499999999999996</c:v>
                </c:pt>
                <c:pt idx="213">
                  <c:v>0.63</c:v>
                </c:pt>
                <c:pt idx="214">
                  <c:v>0.67</c:v>
                </c:pt>
                <c:pt idx="215">
                  <c:v>0.435</c:v>
                </c:pt>
                <c:pt idx="216">
                  <c:v>-0.46</c:v>
                </c:pt>
                <c:pt idx="217">
                  <c:v>-0.42</c:v>
                </c:pt>
                <c:pt idx="218">
                  <c:v>-0.13500000000000001</c:v>
                </c:pt>
                <c:pt idx="219">
                  <c:v>-0.27</c:v>
                </c:pt>
                <c:pt idx="220">
                  <c:v>-0.31</c:v>
                </c:pt>
                <c:pt idx="221">
                  <c:v>-0.02</c:v>
                </c:pt>
                <c:pt idx="222">
                  <c:v>-0.12</c:v>
                </c:pt>
                <c:pt idx="223">
                  <c:v>-0.75</c:v>
                </c:pt>
                <c:pt idx="224">
                  <c:v>-0.42499999999999999</c:v>
                </c:pt>
                <c:pt idx="225">
                  <c:v>-0.46500000000000002</c:v>
                </c:pt>
                <c:pt idx="226">
                  <c:v>-0.79</c:v>
                </c:pt>
                <c:pt idx="227">
                  <c:v>-0.05</c:v>
                </c:pt>
                <c:pt idx="228">
                  <c:v>0.76500000000000001</c:v>
                </c:pt>
                <c:pt idx="229">
                  <c:v>1.72</c:v>
                </c:pt>
                <c:pt idx="230">
                  <c:v>1.9</c:v>
                </c:pt>
                <c:pt idx="231">
                  <c:v>2.2749999999999999</c:v>
                </c:pt>
                <c:pt idx="232">
                  <c:v>2.1549999999999998</c:v>
                </c:pt>
                <c:pt idx="233">
                  <c:v>2.65</c:v>
                </c:pt>
                <c:pt idx="234">
                  <c:v>3.19</c:v>
                </c:pt>
                <c:pt idx="235">
                  <c:v>3.855</c:v>
                </c:pt>
                <c:pt idx="236">
                  <c:v>3.605</c:v>
                </c:pt>
                <c:pt idx="237">
                  <c:v>3.9249999999999998</c:v>
                </c:pt>
                <c:pt idx="238">
                  <c:v>4.1100000000000003</c:v>
                </c:pt>
                <c:pt idx="239">
                  <c:v>3.7250000000000001</c:v>
                </c:pt>
                <c:pt idx="240">
                  <c:v>3.3149999999999999</c:v>
                </c:pt>
                <c:pt idx="241">
                  <c:v>3.3250000000000002</c:v>
                </c:pt>
                <c:pt idx="242">
                  <c:v>3.36</c:v>
                </c:pt>
                <c:pt idx="243">
                  <c:v>3.63</c:v>
                </c:pt>
                <c:pt idx="244">
                  <c:v>3.645</c:v>
                </c:pt>
                <c:pt idx="245">
                  <c:v>3.44</c:v>
                </c:pt>
                <c:pt idx="246">
                  <c:v>3.415</c:v>
                </c:pt>
                <c:pt idx="247">
                  <c:v>2.8149999999999999</c:v>
                </c:pt>
                <c:pt idx="248">
                  <c:v>2.9849999999999999</c:v>
                </c:pt>
                <c:pt idx="249">
                  <c:v>3.09</c:v>
                </c:pt>
                <c:pt idx="250">
                  <c:v>3.09</c:v>
                </c:pt>
                <c:pt idx="251">
                  <c:v>3.51</c:v>
                </c:pt>
                <c:pt idx="252">
                  <c:v>3.1549999999999998</c:v>
                </c:pt>
                <c:pt idx="253">
                  <c:v>2.97</c:v>
                </c:pt>
                <c:pt idx="254">
                  <c:v>2.74</c:v>
                </c:pt>
                <c:pt idx="255">
                  <c:v>2.5</c:v>
                </c:pt>
                <c:pt idx="256">
                  <c:v>2.4849999999999999</c:v>
                </c:pt>
                <c:pt idx="257">
                  <c:v>2.35</c:v>
                </c:pt>
                <c:pt idx="258">
                  <c:v>2.0350000000000001</c:v>
                </c:pt>
                <c:pt idx="259">
                  <c:v>2.0649999999999999</c:v>
                </c:pt>
                <c:pt idx="260">
                  <c:v>2.0649999999999999</c:v>
                </c:pt>
                <c:pt idx="261">
                  <c:v>2.125</c:v>
                </c:pt>
                <c:pt idx="262">
                  <c:v>2.665</c:v>
                </c:pt>
                <c:pt idx="263">
                  <c:v>2.605</c:v>
                </c:pt>
                <c:pt idx="264">
                  <c:v>2.29</c:v>
                </c:pt>
                <c:pt idx="265">
                  <c:v>2.23</c:v>
                </c:pt>
                <c:pt idx="266">
                  <c:v>1.7849999999999999</c:v>
                </c:pt>
                <c:pt idx="267">
                  <c:v>1.47</c:v>
                </c:pt>
                <c:pt idx="268">
                  <c:v>1.1399999999999999</c:v>
                </c:pt>
                <c:pt idx="269">
                  <c:v>0.63</c:v>
                </c:pt>
                <c:pt idx="270">
                  <c:v>0.67</c:v>
                </c:pt>
                <c:pt idx="271">
                  <c:v>0.88500000000000001</c:v>
                </c:pt>
                <c:pt idx="272">
                  <c:v>0.14499999999999999</c:v>
                </c:pt>
                <c:pt idx="273">
                  <c:v>0.1</c:v>
                </c:pt>
                <c:pt idx="274">
                  <c:v>0.54500000000000004</c:v>
                </c:pt>
                <c:pt idx="275">
                  <c:v>0.54500000000000004</c:v>
                </c:pt>
                <c:pt idx="276">
                  <c:v>0.57999999999999996</c:v>
                </c:pt>
                <c:pt idx="277">
                  <c:v>0.58499999999999996</c:v>
                </c:pt>
                <c:pt idx="278">
                  <c:v>0.39</c:v>
                </c:pt>
                <c:pt idx="279">
                  <c:v>-0.05</c:v>
                </c:pt>
                <c:pt idx="280">
                  <c:v>0.11</c:v>
                </c:pt>
                <c:pt idx="281">
                  <c:v>-5.0000000000000001E-3</c:v>
                </c:pt>
                <c:pt idx="282">
                  <c:v>-0.34</c:v>
                </c:pt>
                <c:pt idx="283">
                  <c:v>0.7</c:v>
                </c:pt>
                <c:pt idx="284">
                  <c:v>0.60499999999999998</c:v>
                </c:pt>
                <c:pt idx="285">
                  <c:v>0.48499999999999999</c:v>
                </c:pt>
                <c:pt idx="286">
                  <c:v>0.72</c:v>
                </c:pt>
                <c:pt idx="287">
                  <c:v>1.05</c:v>
                </c:pt>
                <c:pt idx="288">
                  <c:v>1.53</c:v>
                </c:pt>
                <c:pt idx="289">
                  <c:v>1.63</c:v>
                </c:pt>
                <c:pt idx="290">
                  <c:v>1.4</c:v>
                </c:pt>
                <c:pt idx="291">
                  <c:v>1.39</c:v>
                </c:pt>
                <c:pt idx="292">
                  <c:v>2.14</c:v>
                </c:pt>
                <c:pt idx="293">
                  <c:v>1.2549999999999999</c:v>
                </c:pt>
                <c:pt idx="294">
                  <c:v>1.2849999999999999</c:v>
                </c:pt>
                <c:pt idx="295">
                  <c:v>1.47</c:v>
                </c:pt>
                <c:pt idx="296">
                  <c:v>1.5249999999999999</c:v>
                </c:pt>
                <c:pt idx="297">
                  <c:v>2.0649999999999999</c:v>
                </c:pt>
                <c:pt idx="298">
                  <c:v>2.1800000000000002</c:v>
                </c:pt>
                <c:pt idx="299">
                  <c:v>2.4649999999999999</c:v>
                </c:pt>
                <c:pt idx="300">
                  <c:v>2.7850000000000001</c:v>
                </c:pt>
                <c:pt idx="301">
                  <c:v>3.16</c:v>
                </c:pt>
                <c:pt idx="302">
                  <c:v>2.87</c:v>
                </c:pt>
                <c:pt idx="303">
                  <c:v>3.24</c:v>
                </c:pt>
                <c:pt idx="304">
                  <c:v>3.09</c:v>
                </c:pt>
                <c:pt idx="305">
                  <c:v>3.2250000000000001</c:v>
                </c:pt>
                <c:pt idx="306">
                  <c:v>3.6749999999999998</c:v>
                </c:pt>
                <c:pt idx="307">
                  <c:v>3.2250000000000001</c:v>
                </c:pt>
                <c:pt idx="308">
                  <c:v>4.0650000000000004</c:v>
                </c:pt>
                <c:pt idx="309">
                  <c:v>4.0199999999999996</c:v>
                </c:pt>
                <c:pt idx="310">
                  <c:v>3.9249999999999998</c:v>
                </c:pt>
                <c:pt idx="311">
                  <c:v>3.74</c:v>
                </c:pt>
                <c:pt idx="312">
                  <c:v>2.06</c:v>
                </c:pt>
                <c:pt idx="313">
                  <c:v>1.36</c:v>
                </c:pt>
                <c:pt idx="314">
                  <c:v>1.2250000000000001</c:v>
                </c:pt>
                <c:pt idx="315">
                  <c:v>1.83</c:v>
                </c:pt>
                <c:pt idx="316">
                  <c:v>1.7749999999999999</c:v>
                </c:pt>
                <c:pt idx="317">
                  <c:v>1.5449999999999999</c:v>
                </c:pt>
                <c:pt idx="318">
                  <c:v>2.0649999999999999</c:v>
                </c:pt>
                <c:pt idx="319">
                  <c:v>2.0249999999999999</c:v>
                </c:pt>
                <c:pt idx="320">
                  <c:v>2.2949999999999999</c:v>
                </c:pt>
                <c:pt idx="321">
                  <c:v>2.5449999999999999</c:v>
                </c:pt>
                <c:pt idx="322">
                  <c:v>3.07</c:v>
                </c:pt>
                <c:pt idx="323">
                  <c:v>3.6850000000000001</c:v>
                </c:pt>
                <c:pt idx="324">
                  <c:v>3.7250000000000001</c:v>
                </c:pt>
                <c:pt idx="325">
                  <c:v>3.1</c:v>
                </c:pt>
                <c:pt idx="326">
                  <c:v>2.355</c:v>
                </c:pt>
                <c:pt idx="327">
                  <c:v>3.0249999999999999</c:v>
                </c:pt>
                <c:pt idx="328">
                  <c:v>3.43</c:v>
                </c:pt>
                <c:pt idx="329">
                  <c:v>3.49</c:v>
                </c:pt>
                <c:pt idx="330">
                  <c:v>3.72</c:v>
                </c:pt>
                <c:pt idx="331">
                  <c:v>4.2300000000000004</c:v>
                </c:pt>
                <c:pt idx="332">
                  <c:v>3.8849999999999998</c:v>
                </c:pt>
                <c:pt idx="333">
                  <c:v>4.57</c:v>
                </c:pt>
                <c:pt idx="334">
                  <c:v>4.5350000000000001</c:v>
                </c:pt>
                <c:pt idx="335">
                  <c:v>5.28</c:v>
                </c:pt>
                <c:pt idx="336">
                  <c:v>5.0250000000000004</c:v>
                </c:pt>
                <c:pt idx="337">
                  <c:v>5.335</c:v>
                </c:pt>
                <c:pt idx="338">
                  <c:v>5.1349999999999998</c:v>
                </c:pt>
                <c:pt idx="339">
                  <c:v>5.2249999999999996</c:v>
                </c:pt>
                <c:pt idx="340">
                  <c:v>5.2249999999999996</c:v>
                </c:pt>
                <c:pt idx="341">
                  <c:v>4.83</c:v>
                </c:pt>
                <c:pt idx="342">
                  <c:v>4.8849999999999998</c:v>
                </c:pt>
                <c:pt idx="343">
                  <c:v>4.6900000000000004</c:v>
                </c:pt>
                <c:pt idx="344">
                  <c:v>4.6950000000000003</c:v>
                </c:pt>
                <c:pt idx="345">
                  <c:v>4.82</c:v>
                </c:pt>
                <c:pt idx="346">
                  <c:v>5.0650000000000004</c:v>
                </c:pt>
                <c:pt idx="347">
                  <c:v>5.58</c:v>
                </c:pt>
                <c:pt idx="348">
                  <c:v>5.8949999999999996</c:v>
                </c:pt>
                <c:pt idx="349">
                  <c:v>5.96</c:v>
                </c:pt>
                <c:pt idx="350">
                  <c:v>6.06</c:v>
                </c:pt>
                <c:pt idx="351">
                  <c:v>6.2149999999999999</c:v>
                </c:pt>
                <c:pt idx="352">
                  <c:v>6.87</c:v>
                </c:pt>
                <c:pt idx="353">
                  <c:v>6.3650000000000002</c:v>
                </c:pt>
                <c:pt idx="354">
                  <c:v>6.8650000000000002</c:v>
                </c:pt>
                <c:pt idx="355">
                  <c:v>6.625</c:v>
                </c:pt>
                <c:pt idx="356">
                  <c:v>6.2750000000000004</c:v>
                </c:pt>
                <c:pt idx="357">
                  <c:v>5.52</c:v>
                </c:pt>
                <c:pt idx="358">
                  <c:v>4.9749999999999996</c:v>
                </c:pt>
                <c:pt idx="359">
                  <c:v>4.9050000000000002</c:v>
                </c:pt>
                <c:pt idx="360">
                  <c:v>5.3049999999999997</c:v>
                </c:pt>
                <c:pt idx="361">
                  <c:v>5.3</c:v>
                </c:pt>
                <c:pt idx="362">
                  <c:v>5.0049999999999999</c:v>
                </c:pt>
                <c:pt idx="363">
                  <c:v>5.2149999999999999</c:v>
                </c:pt>
                <c:pt idx="364">
                  <c:v>4.8899999999999997</c:v>
                </c:pt>
                <c:pt idx="365">
                  <c:v>4.6550000000000002</c:v>
                </c:pt>
                <c:pt idx="366">
                  <c:v>4.66</c:v>
                </c:pt>
                <c:pt idx="367">
                  <c:v>5.3049999999999997</c:v>
                </c:pt>
                <c:pt idx="368">
                  <c:v>6.24</c:v>
                </c:pt>
                <c:pt idx="369">
                  <c:v>6.1349999999999998</c:v>
                </c:pt>
                <c:pt idx="370">
                  <c:v>5.8449999999999998</c:v>
                </c:pt>
                <c:pt idx="371">
                  <c:v>5.7050000000000001</c:v>
                </c:pt>
                <c:pt idx="372">
                  <c:v>4.5149999999999997</c:v>
                </c:pt>
                <c:pt idx="373">
                  <c:v>3.2850000000000001</c:v>
                </c:pt>
                <c:pt idx="374">
                  <c:v>3.5750000000000002</c:v>
                </c:pt>
                <c:pt idx="375">
                  <c:v>2.9049999999999998</c:v>
                </c:pt>
                <c:pt idx="376">
                  <c:v>1.7949999999999999</c:v>
                </c:pt>
                <c:pt idx="377">
                  <c:v>1.96</c:v>
                </c:pt>
                <c:pt idx="378">
                  <c:v>1.7</c:v>
                </c:pt>
                <c:pt idx="379">
                  <c:v>1.635</c:v>
                </c:pt>
                <c:pt idx="380">
                  <c:v>1.47</c:v>
                </c:pt>
                <c:pt idx="381">
                  <c:v>0.83</c:v>
                </c:pt>
                <c:pt idx="382">
                  <c:v>0.28999999999999998</c:v>
                </c:pt>
                <c:pt idx="383">
                  <c:v>0.16500000000000001</c:v>
                </c:pt>
                <c:pt idx="384">
                  <c:v>-0.3</c:v>
                </c:pt>
                <c:pt idx="385">
                  <c:v>0.32500000000000001</c:v>
                </c:pt>
                <c:pt idx="386">
                  <c:v>-2.5000000000000001E-2</c:v>
                </c:pt>
                <c:pt idx="387">
                  <c:v>0.72</c:v>
                </c:pt>
                <c:pt idx="388">
                  <c:v>1.29</c:v>
                </c:pt>
                <c:pt idx="389">
                  <c:v>2.7650000000000001</c:v>
                </c:pt>
                <c:pt idx="390">
                  <c:v>2.81</c:v>
                </c:pt>
                <c:pt idx="391">
                  <c:v>3.09</c:v>
                </c:pt>
                <c:pt idx="392">
                  <c:v>3.085</c:v>
                </c:pt>
                <c:pt idx="393">
                  <c:v>3.39</c:v>
                </c:pt>
                <c:pt idx="394">
                  <c:v>4.32</c:v>
                </c:pt>
                <c:pt idx="395">
                  <c:v>4.8099999999999996</c:v>
                </c:pt>
                <c:pt idx="396">
                  <c:v>5.1349999999999998</c:v>
                </c:pt>
                <c:pt idx="397">
                  <c:v>5.415</c:v>
                </c:pt>
                <c:pt idx="398">
                  <c:v>5.0750000000000002</c:v>
                </c:pt>
                <c:pt idx="399">
                  <c:v>4.7850000000000001</c:v>
                </c:pt>
                <c:pt idx="400">
                  <c:v>4.1550000000000002</c:v>
                </c:pt>
                <c:pt idx="401">
                  <c:v>3.105</c:v>
                </c:pt>
                <c:pt idx="402">
                  <c:v>1.83</c:v>
                </c:pt>
                <c:pt idx="403">
                  <c:v>1.9350000000000001</c:v>
                </c:pt>
                <c:pt idx="404">
                  <c:v>1.54</c:v>
                </c:pt>
                <c:pt idx="405">
                  <c:v>1.2549999999999999</c:v>
                </c:pt>
                <c:pt idx="406">
                  <c:v>1.9350000000000001</c:v>
                </c:pt>
                <c:pt idx="407">
                  <c:v>1.7949999999999999</c:v>
                </c:pt>
                <c:pt idx="408">
                  <c:v>2.7</c:v>
                </c:pt>
                <c:pt idx="409">
                  <c:v>2.46</c:v>
                </c:pt>
                <c:pt idx="410">
                  <c:v>0.38</c:v>
                </c:pt>
                <c:pt idx="411">
                  <c:v>0.16500000000000001</c:v>
                </c:pt>
                <c:pt idx="412">
                  <c:v>0.29499999999999998</c:v>
                </c:pt>
                <c:pt idx="413">
                  <c:v>0.87</c:v>
                </c:pt>
                <c:pt idx="414">
                  <c:v>0.84499999999999997</c:v>
                </c:pt>
                <c:pt idx="415">
                  <c:v>0.97499999999999998</c:v>
                </c:pt>
                <c:pt idx="416">
                  <c:v>1.3149999999999999</c:v>
                </c:pt>
                <c:pt idx="417">
                  <c:v>1.46</c:v>
                </c:pt>
                <c:pt idx="418">
                  <c:v>1.1299999999999999</c:v>
                </c:pt>
                <c:pt idx="419">
                  <c:v>1.4350000000000001</c:v>
                </c:pt>
                <c:pt idx="420">
                  <c:v>0.5</c:v>
                </c:pt>
                <c:pt idx="421">
                  <c:v>-0.34</c:v>
                </c:pt>
                <c:pt idx="422">
                  <c:v>-0.61499999999999999</c:v>
                </c:pt>
                <c:pt idx="423">
                  <c:v>-0.48</c:v>
                </c:pt>
                <c:pt idx="424">
                  <c:v>-0.28999999999999998</c:v>
                </c:pt>
                <c:pt idx="425">
                  <c:v>-0.36</c:v>
                </c:pt>
                <c:pt idx="426">
                  <c:v>-0.375</c:v>
                </c:pt>
                <c:pt idx="427">
                  <c:v>-0.69499999999999995</c:v>
                </c:pt>
                <c:pt idx="428">
                  <c:v>-1.2250000000000001</c:v>
                </c:pt>
                <c:pt idx="429">
                  <c:v>-0.93</c:v>
                </c:pt>
                <c:pt idx="430">
                  <c:v>-1.39</c:v>
                </c:pt>
                <c:pt idx="431">
                  <c:v>-0.93500000000000005</c:v>
                </c:pt>
                <c:pt idx="432">
                  <c:v>0.21</c:v>
                </c:pt>
                <c:pt idx="433">
                  <c:v>0.72</c:v>
                </c:pt>
                <c:pt idx="434">
                  <c:v>0.37</c:v>
                </c:pt>
                <c:pt idx="435">
                  <c:v>0.5</c:v>
                </c:pt>
                <c:pt idx="436">
                  <c:v>0.98499999999999999</c:v>
                </c:pt>
                <c:pt idx="437">
                  <c:v>0.96499999999999997</c:v>
                </c:pt>
                <c:pt idx="438">
                  <c:v>1.0549999999999999</c:v>
                </c:pt>
                <c:pt idx="439">
                  <c:v>1.1000000000000001</c:v>
                </c:pt>
                <c:pt idx="440">
                  <c:v>1.17</c:v>
                </c:pt>
                <c:pt idx="441">
                  <c:v>1.71</c:v>
                </c:pt>
                <c:pt idx="442">
                  <c:v>1.6950000000000001</c:v>
                </c:pt>
                <c:pt idx="443">
                  <c:v>1.875</c:v>
                </c:pt>
                <c:pt idx="444">
                  <c:v>1.79</c:v>
                </c:pt>
                <c:pt idx="445">
                  <c:v>2.4449999999999998</c:v>
                </c:pt>
                <c:pt idx="446">
                  <c:v>2.7</c:v>
                </c:pt>
                <c:pt idx="447">
                  <c:v>2.7250000000000001</c:v>
                </c:pt>
                <c:pt idx="448">
                  <c:v>2.0750000000000002</c:v>
                </c:pt>
                <c:pt idx="449">
                  <c:v>2.2850000000000001</c:v>
                </c:pt>
                <c:pt idx="450">
                  <c:v>2.11</c:v>
                </c:pt>
                <c:pt idx="451">
                  <c:v>2.31</c:v>
                </c:pt>
                <c:pt idx="452">
                  <c:v>2.1749999999999998</c:v>
                </c:pt>
                <c:pt idx="453">
                  <c:v>1.77</c:v>
                </c:pt>
                <c:pt idx="454">
                  <c:v>1.5649999999999999</c:v>
                </c:pt>
                <c:pt idx="455">
                  <c:v>1.415</c:v>
                </c:pt>
                <c:pt idx="456">
                  <c:v>1.885</c:v>
                </c:pt>
                <c:pt idx="457">
                  <c:v>2.855</c:v>
                </c:pt>
                <c:pt idx="458">
                  <c:v>3.1749999999999998</c:v>
                </c:pt>
                <c:pt idx="459">
                  <c:v>3.7</c:v>
                </c:pt>
                <c:pt idx="460">
                  <c:v>3.46</c:v>
                </c:pt>
                <c:pt idx="461">
                  <c:v>2.7949999999999999</c:v>
                </c:pt>
                <c:pt idx="462">
                  <c:v>1.9750000000000001</c:v>
                </c:pt>
                <c:pt idx="463">
                  <c:v>1.3</c:v>
                </c:pt>
                <c:pt idx="464">
                  <c:v>1.145</c:v>
                </c:pt>
                <c:pt idx="465">
                  <c:v>2.33</c:v>
                </c:pt>
                <c:pt idx="466">
                  <c:v>2.44</c:v>
                </c:pt>
                <c:pt idx="467">
                  <c:v>2.69</c:v>
                </c:pt>
                <c:pt idx="468">
                  <c:v>2.12</c:v>
                </c:pt>
                <c:pt idx="469">
                  <c:v>2.5150000000000001</c:v>
                </c:pt>
                <c:pt idx="470">
                  <c:v>2.04</c:v>
                </c:pt>
                <c:pt idx="471">
                  <c:v>2.4249999999999998</c:v>
                </c:pt>
                <c:pt idx="472">
                  <c:v>3.4049999999999998</c:v>
                </c:pt>
                <c:pt idx="473">
                  <c:v>3.7050000000000001</c:v>
                </c:pt>
                <c:pt idx="474">
                  <c:v>4.0999999999999996</c:v>
                </c:pt>
                <c:pt idx="475">
                  <c:v>3.4649999999999999</c:v>
                </c:pt>
                <c:pt idx="476">
                  <c:v>4.1550000000000002</c:v>
                </c:pt>
                <c:pt idx="477">
                  <c:v>4.2249999999999996</c:v>
                </c:pt>
                <c:pt idx="478">
                  <c:v>4.8099999999999996</c:v>
                </c:pt>
                <c:pt idx="479">
                  <c:v>4.45</c:v>
                </c:pt>
                <c:pt idx="480">
                  <c:v>4.01</c:v>
                </c:pt>
                <c:pt idx="481">
                  <c:v>4.7249999999999996</c:v>
                </c:pt>
                <c:pt idx="482">
                  <c:v>4.9000000000000004</c:v>
                </c:pt>
                <c:pt idx="483">
                  <c:v>5.39</c:v>
                </c:pt>
                <c:pt idx="484">
                  <c:v>5.74</c:v>
                </c:pt>
                <c:pt idx="485">
                  <c:v>5.585</c:v>
                </c:pt>
                <c:pt idx="486">
                  <c:v>5.4</c:v>
                </c:pt>
                <c:pt idx="487">
                  <c:v>5.6150000000000002</c:v>
                </c:pt>
                <c:pt idx="488">
                  <c:v>5.3150000000000004</c:v>
                </c:pt>
                <c:pt idx="489">
                  <c:v>5.375</c:v>
                </c:pt>
                <c:pt idx="490">
                  <c:v>5.01</c:v>
                </c:pt>
                <c:pt idx="491">
                  <c:v>4.91</c:v>
                </c:pt>
                <c:pt idx="492">
                  <c:v>5.2149999999999999</c:v>
                </c:pt>
                <c:pt idx="493">
                  <c:v>5.2850000000000001</c:v>
                </c:pt>
                <c:pt idx="494">
                  <c:v>4.54</c:v>
                </c:pt>
                <c:pt idx="495">
                  <c:v>4.54</c:v>
                </c:pt>
                <c:pt idx="496">
                  <c:v>4.54</c:v>
                </c:pt>
                <c:pt idx="497">
                  <c:v>3.5049999999999999</c:v>
                </c:pt>
                <c:pt idx="498">
                  <c:v>3.31</c:v>
                </c:pt>
                <c:pt idx="499">
                  <c:v>3.2749999999999999</c:v>
                </c:pt>
                <c:pt idx="500">
                  <c:v>3.51</c:v>
                </c:pt>
                <c:pt idx="501">
                  <c:v>3.4350000000000001</c:v>
                </c:pt>
                <c:pt idx="502">
                  <c:v>4.0199999999999996</c:v>
                </c:pt>
                <c:pt idx="503">
                  <c:v>4.3899999999999997</c:v>
                </c:pt>
                <c:pt idx="504">
                  <c:v>4.3</c:v>
                </c:pt>
                <c:pt idx="505">
                  <c:v>3.94</c:v>
                </c:pt>
                <c:pt idx="506">
                  <c:v>4.3600000000000003</c:v>
                </c:pt>
                <c:pt idx="507">
                  <c:v>4.2949999999999999</c:v>
                </c:pt>
                <c:pt idx="508">
                  <c:v>4.59</c:v>
                </c:pt>
                <c:pt idx="509">
                  <c:v>4.71</c:v>
                </c:pt>
                <c:pt idx="510">
                  <c:v>5.0949999999999998</c:v>
                </c:pt>
                <c:pt idx="511">
                  <c:v>4.7149999999999999</c:v>
                </c:pt>
                <c:pt idx="512">
                  <c:v>5.1950000000000003</c:v>
                </c:pt>
                <c:pt idx="513">
                  <c:v>4.8099999999999996</c:v>
                </c:pt>
                <c:pt idx="514">
                  <c:v>5.6</c:v>
                </c:pt>
                <c:pt idx="515">
                  <c:v>5.56</c:v>
                </c:pt>
                <c:pt idx="516">
                  <c:v>5.56</c:v>
                </c:pt>
                <c:pt idx="517">
                  <c:v>5.95</c:v>
                </c:pt>
                <c:pt idx="518">
                  <c:v>5.46</c:v>
                </c:pt>
                <c:pt idx="519">
                  <c:v>5.2</c:v>
                </c:pt>
                <c:pt idx="520">
                  <c:v>5.52</c:v>
                </c:pt>
                <c:pt idx="521">
                  <c:v>5.6749999999999998</c:v>
                </c:pt>
                <c:pt idx="522">
                  <c:v>5.5650000000000004</c:v>
                </c:pt>
                <c:pt idx="523">
                  <c:v>5.415</c:v>
                </c:pt>
                <c:pt idx="524">
                  <c:v>5.83</c:v>
                </c:pt>
                <c:pt idx="525">
                  <c:v>5.7450000000000001</c:v>
                </c:pt>
                <c:pt idx="526">
                  <c:v>5.4749999999999996</c:v>
                </c:pt>
                <c:pt idx="527">
                  <c:v>5.14</c:v>
                </c:pt>
                <c:pt idx="528">
                  <c:v>5.1150000000000002</c:v>
                </c:pt>
                <c:pt idx="529">
                  <c:v>5.2149999999999999</c:v>
                </c:pt>
                <c:pt idx="530">
                  <c:v>5.6</c:v>
                </c:pt>
                <c:pt idx="531">
                  <c:v>5.6</c:v>
                </c:pt>
                <c:pt idx="532">
                  <c:v>5.99</c:v>
                </c:pt>
                <c:pt idx="533">
                  <c:v>5.5149999999999997</c:v>
                </c:pt>
                <c:pt idx="534">
                  <c:v>5.98</c:v>
                </c:pt>
                <c:pt idx="535">
                  <c:v>6.27</c:v>
                </c:pt>
                <c:pt idx="536">
                  <c:v>6.7450000000000001</c:v>
                </c:pt>
                <c:pt idx="537">
                  <c:v>6.2949999999999999</c:v>
                </c:pt>
                <c:pt idx="538">
                  <c:v>6.05</c:v>
                </c:pt>
                <c:pt idx="539">
                  <c:v>6.3550000000000004</c:v>
                </c:pt>
                <c:pt idx="540">
                  <c:v>6.625</c:v>
                </c:pt>
                <c:pt idx="541">
                  <c:v>6.19</c:v>
                </c:pt>
                <c:pt idx="542">
                  <c:v>6.07</c:v>
                </c:pt>
                <c:pt idx="543">
                  <c:v>6.57</c:v>
                </c:pt>
                <c:pt idx="544">
                  <c:v>6.4550000000000001</c:v>
                </c:pt>
                <c:pt idx="545">
                  <c:v>6.2149999999999999</c:v>
                </c:pt>
                <c:pt idx="546">
                  <c:v>6.9349999999999996</c:v>
                </c:pt>
                <c:pt idx="547">
                  <c:v>7.2549999999999999</c:v>
                </c:pt>
                <c:pt idx="548">
                  <c:v>7.415</c:v>
                </c:pt>
                <c:pt idx="549">
                  <c:v>6.4850000000000003</c:v>
                </c:pt>
                <c:pt idx="550">
                  <c:v>5.68</c:v>
                </c:pt>
                <c:pt idx="551">
                  <c:v>5.3550000000000004</c:v>
                </c:pt>
                <c:pt idx="552">
                  <c:v>5.47</c:v>
                </c:pt>
                <c:pt idx="553">
                  <c:v>5.36</c:v>
                </c:pt>
                <c:pt idx="554">
                  <c:v>5.4050000000000002</c:v>
                </c:pt>
                <c:pt idx="555">
                  <c:v>5.9450000000000003</c:v>
                </c:pt>
                <c:pt idx="556">
                  <c:v>5.7649999999999997</c:v>
                </c:pt>
                <c:pt idx="557">
                  <c:v>6.08</c:v>
                </c:pt>
                <c:pt idx="558">
                  <c:v>5.73</c:v>
                </c:pt>
                <c:pt idx="559">
                  <c:v>6.45</c:v>
                </c:pt>
                <c:pt idx="560">
                  <c:v>7.07</c:v>
                </c:pt>
                <c:pt idx="561">
                  <c:v>7.2</c:v>
                </c:pt>
                <c:pt idx="562">
                  <c:v>7.7549999999999999</c:v>
                </c:pt>
                <c:pt idx="563">
                  <c:v>7.8849999999999998</c:v>
                </c:pt>
                <c:pt idx="564">
                  <c:v>6.54</c:v>
                </c:pt>
                <c:pt idx="565">
                  <c:v>6.26</c:v>
                </c:pt>
                <c:pt idx="566">
                  <c:v>6.4649999999999999</c:v>
                </c:pt>
                <c:pt idx="567">
                  <c:v>5.0750000000000002</c:v>
                </c:pt>
                <c:pt idx="568">
                  <c:v>3.72</c:v>
                </c:pt>
                <c:pt idx="569">
                  <c:v>4.04</c:v>
                </c:pt>
                <c:pt idx="570">
                  <c:v>4.49</c:v>
                </c:pt>
                <c:pt idx="571">
                  <c:v>4.8949999999999996</c:v>
                </c:pt>
                <c:pt idx="572">
                  <c:v>4.62</c:v>
                </c:pt>
                <c:pt idx="573">
                  <c:v>4.7450000000000001</c:v>
                </c:pt>
                <c:pt idx="574">
                  <c:v>5.66</c:v>
                </c:pt>
                <c:pt idx="575">
                  <c:v>6.1050000000000004</c:v>
                </c:pt>
                <c:pt idx="576">
                  <c:v>5.6</c:v>
                </c:pt>
                <c:pt idx="577">
                  <c:v>6.13</c:v>
                </c:pt>
                <c:pt idx="578">
                  <c:v>6.2850000000000001</c:v>
                </c:pt>
                <c:pt idx="579">
                  <c:v>7.21</c:v>
                </c:pt>
                <c:pt idx="580">
                  <c:v>8.4</c:v>
                </c:pt>
                <c:pt idx="581">
                  <c:v>8.85</c:v>
                </c:pt>
                <c:pt idx="582">
                  <c:v>8.69</c:v>
                </c:pt>
                <c:pt idx="583">
                  <c:v>7.9</c:v>
                </c:pt>
                <c:pt idx="584">
                  <c:v>8.1449999999999996</c:v>
                </c:pt>
                <c:pt idx="585">
                  <c:v>8.3450000000000006</c:v>
                </c:pt>
                <c:pt idx="586">
                  <c:v>8.33</c:v>
                </c:pt>
                <c:pt idx="587">
                  <c:v>7.13</c:v>
                </c:pt>
                <c:pt idx="588">
                  <c:v>7.6550000000000002</c:v>
                </c:pt>
                <c:pt idx="589">
                  <c:v>7.62</c:v>
                </c:pt>
                <c:pt idx="590">
                  <c:v>7.3550000000000004</c:v>
                </c:pt>
                <c:pt idx="591">
                  <c:v>7.6849999999999996</c:v>
                </c:pt>
                <c:pt idx="592">
                  <c:v>7.2149999999999999</c:v>
                </c:pt>
                <c:pt idx="593">
                  <c:v>7.0250000000000004</c:v>
                </c:pt>
                <c:pt idx="594">
                  <c:v>6.87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95488"/>
        <c:axId val="82105472"/>
      </c:lineChart>
      <c:dateAx>
        <c:axId val="820954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en-US"/>
          </a:p>
        </c:txPr>
        <c:crossAx val="82105472"/>
        <c:crosses val="autoZero"/>
        <c:auto val="1"/>
        <c:lblOffset val="100"/>
        <c:baseTimeUnit val="days"/>
      </c:dateAx>
      <c:valAx>
        <c:axId val="82105472"/>
        <c:scaling>
          <c:orientation val="minMax"/>
        </c:scaling>
        <c:delete val="0"/>
        <c:axPos val="l"/>
        <c:majorGridlines/>
        <c:numFmt formatCode="[$$-1009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09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044619422571833E-3"/>
          <c:y val="0.85062864233600721"/>
          <c:w val="0.95980664916885394"/>
          <c:h val="0.148388184695017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3208661417323E-2"/>
          <c:y val="5.8251058254079682E-2"/>
          <c:w val="0.91533978565179341"/>
          <c:h val="0.76418890281168717"/>
        </c:manualLayout>
      </c:layout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Weekly U.S. Product Supplied of Finished Motor Gasoline 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Sheet7!$A$109:$A$293</c:f>
              <c:numCache>
                <c:formatCode>mmm\-yy</c:formatCode>
                <c:ptCount val="18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</c:numCache>
            </c:numRef>
          </c:cat>
          <c:val>
            <c:numRef>
              <c:f>Sheet7!$B$109:$B$293</c:f>
              <c:numCache>
                <c:formatCode>General</c:formatCode>
                <c:ptCount val="185"/>
                <c:pt idx="0">
                  <c:v>7.9384999999999994</c:v>
                </c:pt>
                <c:pt idx="1">
                  <c:v>8.1532499999999999</c:v>
                </c:pt>
                <c:pt idx="2">
                  <c:v>8.1502000000000017</c:v>
                </c:pt>
                <c:pt idx="3">
                  <c:v>8.5324999999999989</c:v>
                </c:pt>
                <c:pt idx="4">
                  <c:v>8.6009999999999991</c:v>
                </c:pt>
                <c:pt idx="5">
                  <c:v>8.6511999999999993</c:v>
                </c:pt>
                <c:pt idx="6">
                  <c:v>8.5845000000000002</c:v>
                </c:pt>
                <c:pt idx="7">
                  <c:v>8.8295000000000012</c:v>
                </c:pt>
                <c:pt idx="8">
                  <c:v>8.4006000000000007</c:v>
                </c:pt>
                <c:pt idx="9">
                  <c:v>8.6372499999999999</c:v>
                </c:pt>
                <c:pt idx="10">
                  <c:v>8.3695000000000004</c:v>
                </c:pt>
                <c:pt idx="11">
                  <c:v>8.5023999999999997</c:v>
                </c:pt>
                <c:pt idx="12">
                  <c:v>7.8205000000000009</c:v>
                </c:pt>
                <c:pt idx="13">
                  <c:v>8.1645000000000003</c:v>
                </c:pt>
                <c:pt idx="14">
                  <c:v>8.4760000000000009</c:v>
                </c:pt>
                <c:pt idx="15">
                  <c:v>8.4639999999999986</c:v>
                </c:pt>
                <c:pt idx="16">
                  <c:v>8.5317499999999988</c:v>
                </c:pt>
                <c:pt idx="17">
                  <c:v>8.7174000000000014</c:v>
                </c:pt>
                <c:pt idx="18">
                  <c:v>8.9749999999999996</c:v>
                </c:pt>
                <c:pt idx="19">
                  <c:v>8.8439999999999994</c:v>
                </c:pt>
                <c:pt idx="20">
                  <c:v>8.4614999999999991</c:v>
                </c:pt>
                <c:pt idx="21">
                  <c:v>8.646749999999999</c:v>
                </c:pt>
                <c:pt idx="22">
                  <c:v>8.7129999999999992</c:v>
                </c:pt>
                <c:pt idx="23">
                  <c:v>8.6742499999999989</c:v>
                </c:pt>
                <c:pt idx="24">
                  <c:v>8.2199999999999989</c:v>
                </c:pt>
                <c:pt idx="25">
                  <c:v>8.37425</c:v>
                </c:pt>
                <c:pt idx="26">
                  <c:v>8.5557999999999996</c:v>
                </c:pt>
                <c:pt idx="27">
                  <c:v>8.7719999999999985</c:v>
                </c:pt>
                <c:pt idx="28">
                  <c:v>8.7444000000000006</c:v>
                </c:pt>
                <c:pt idx="29">
                  <c:v>8.9247499999999995</c:v>
                </c:pt>
                <c:pt idx="30">
                  <c:v>9.0344999999999978</c:v>
                </c:pt>
                <c:pt idx="31">
                  <c:v>9.1628000000000007</c:v>
                </c:pt>
                <c:pt idx="32">
                  <c:v>8.7375000000000007</c:v>
                </c:pt>
                <c:pt idx="33">
                  <c:v>8.9149999999999991</c:v>
                </c:pt>
                <c:pt idx="34">
                  <c:v>8.870000000000001</c:v>
                </c:pt>
                <c:pt idx="35">
                  <c:v>8.8805000000000014</c:v>
                </c:pt>
                <c:pt idx="36">
                  <c:v>8.5470000000000006</c:v>
                </c:pt>
                <c:pt idx="37">
                  <c:v>8.4</c:v>
                </c:pt>
                <c:pt idx="38">
                  <c:v>8.6415000000000006</c:v>
                </c:pt>
                <c:pt idx="39">
                  <c:v>8.5482499999999995</c:v>
                </c:pt>
                <c:pt idx="40">
                  <c:v>8.907</c:v>
                </c:pt>
                <c:pt idx="41">
                  <c:v>8.9294999999999991</c:v>
                </c:pt>
                <c:pt idx="42">
                  <c:v>9.1382500000000011</c:v>
                </c:pt>
                <c:pt idx="43">
                  <c:v>9.4027999999999992</c:v>
                </c:pt>
                <c:pt idx="44">
                  <c:v>8.9290000000000003</c:v>
                </c:pt>
                <c:pt idx="45">
                  <c:v>9.1658000000000008</c:v>
                </c:pt>
                <c:pt idx="46">
                  <c:v>8.9827499999999993</c:v>
                </c:pt>
                <c:pt idx="47">
                  <c:v>8.8994999999999997</c:v>
                </c:pt>
                <c:pt idx="48">
                  <c:v>8.516</c:v>
                </c:pt>
                <c:pt idx="49">
                  <c:v>8.7799999999999994</c:v>
                </c:pt>
                <c:pt idx="50">
                  <c:v>8.89025</c:v>
                </c:pt>
                <c:pt idx="51">
                  <c:v>9.148200000000001</c:v>
                </c:pt>
                <c:pt idx="52">
                  <c:v>9.2262500000000003</c:v>
                </c:pt>
                <c:pt idx="53">
                  <c:v>9.1642499999999991</c:v>
                </c:pt>
                <c:pt idx="54">
                  <c:v>9.2221999999999991</c:v>
                </c:pt>
                <c:pt idx="55">
                  <c:v>9.4209999999999994</c:v>
                </c:pt>
                <c:pt idx="56">
                  <c:v>9.1535000000000011</c:v>
                </c:pt>
                <c:pt idx="57">
                  <c:v>8.9738000000000007</c:v>
                </c:pt>
                <c:pt idx="58">
                  <c:v>9.1615000000000002</c:v>
                </c:pt>
                <c:pt idx="59">
                  <c:v>9.2118000000000002</c:v>
                </c:pt>
                <c:pt idx="60">
                  <c:v>8.7835000000000001</c:v>
                </c:pt>
                <c:pt idx="61">
                  <c:v>8.8610000000000007</c:v>
                </c:pt>
                <c:pt idx="62">
                  <c:v>9.0722500000000004</c:v>
                </c:pt>
                <c:pt idx="63">
                  <c:v>9.1367999999999991</c:v>
                </c:pt>
                <c:pt idx="64">
                  <c:v>9.3369999999999997</c:v>
                </c:pt>
                <c:pt idx="65">
                  <c:v>9.4147500000000015</c:v>
                </c:pt>
                <c:pt idx="66">
                  <c:v>9.5123999999999995</c:v>
                </c:pt>
                <c:pt idx="67">
                  <c:v>9.4420000000000002</c:v>
                </c:pt>
                <c:pt idx="68">
                  <c:v>8.8315999999999999</c:v>
                </c:pt>
                <c:pt idx="69">
                  <c:v>8.9425000000000008</c:v>
                </c:pt>
                <c:pt idx="70">
                  <c:v>9.1775000000000002</c:v>
                </c:pt>
                <c:pt idx="71">
                  <c:v>9.2843999999999998</c:v>
                </c:pt>
                <c:pt idx="72">
                  <c:v>8.8784999999999989</c:v>
                </c:pt>
                <c:pt idx="73">
                  <c:v>9.0117499999999993</c:v>
                </c:pt>
                <c:pt idx="74">
                  <c:v>9.0760000000000005</c:v>
                </c:pt>
                <c:pt idx="75">
                  <c:v>9.1269999999999989</c:v>
                </c:pt>
                <c:pt idx="76">
                  <c:v>9.3239999999999998</c:v>
                </c:pt>
                <c:pt idx="77">
                  <c:v>9.4788000000000014</c:v>
                </c:pt>
                <c:pt idx="78">
                  <c:v>9.6005000000000003</c:v>
                </c:pt>
                <c:pt idx="79">
                  <c:v>9.6019999999999985</c:v>
                </c:pt>
                <c:pt idx="80">
                  <c:v>9.317400000000001</c:v>
                </c:pt>
                <c:pt idx="81">
                  <c:v>9.3874999999999993</c:v>
                </c:pt>
                <c:pt idx="82">
                  <c:v>9.2087500000000002</c:v>
                </c:pt>
                <c:pt idx="83">
                  <c:v>9.3675999999999995</c:v>
                </c:pt>
                <c:pt idx="84">
                  <c:v>9.0897500000000004</c:v>
                </c:pt>
                <c:pt idx="85">
                  <c:v>9.1289999999999996</c:v>
                </c:pt>
                <c:pt idx="86">
                  <c:v>9.266</c:v>
                </c:pt>
                <c:pt idx="87">
                  <c:v>9.2855000000000008</c:v>
                </c:pt>
                <c:pt idx="88">
                  <c:v>9.4164999999999992</c:v>
                </c:pt>
                <c:pt idx="89">
                  <c:v>9.5410000000000004</c:v>
                </c:pt>
                <c:pt idx="90">
                  <c:v>9.6807499999999997</c:v>
                </c:pt>
                <c:pt idx="91">
                  <c:v>9.622399999999999</c:v>
                </c:pt>
                <c:pt idx="92">
                  <c:v>9.2487499999999994</c:v>
                </c:pt>
                <c:pt idx="93">
                  <c:v>9.2952499999999993</c:v>
                </c:pt>
                <c:pt idx="94">
                  <c:v>9.2796000000000003</c:v>
                </c:pt>
                <c:pt idx="95">
                  <c:v>9.3417500000000011</c:v>
                </c:pt>
                <c:pt idx="96">
                  <c:v>9.0809999999999995</c:v>
                </c:pt>
                <c:pt idx="97">
                  <c:v>9.0353999999999992</c:v>
                </c:pt>
                <c:pt idx="98">
                  <c:v>9.161999999999999</c:v>
                </c:pt>
                <c:pt idx="99">
                  <c:v>9.2569999999999997</c:v>
                </c:pt>
                <c:pt idx="100">
                  <c:v>9.302999999999999</c:v>
                </c:pt>
                <c:pt idx="101">
                  <c:v>9.3382499999999986</c:v>
                </c:pt>
                <c:pt idx="102">
                  <c:v>9.3752500000000012</c:v>
                </c:pt>
                <c:pt idx="103">
                  <c:v>9.4375999999999998</c:v>
                </c:pt>
                <c:pt idx="104">
                  <c:v>8.8670000000000009</c:v>
                </c:pt>
                <c:pt idx="105">
                  <c:v>8.9603999999999999</c:v>
                </c:pt>
                <c:pt idx="106">
                  <c:v>8.9352499999999999</c:v>
                </c:pt>
                <c:pt idx="107">
                  <c:v>9.040750000000001</c:v>
                </c:pt>
                <c:pt idx="108">
                  <c:v>8.8107999999999986</c:v>
                </c:pt>
                <c:pt idx="109">
                  <c:v>9.032</c:v>
                </c:pt>
                <c:pt idx="110">
                  <c:v>9.0380000000000003</c:v>
                </c:pt>
                <c:pt idx="111">
                  <c:v>9.0637499999999989</c:v>
                </c:pt>
                <c:pt idx="112">
                  <c:v>9.1247999999999987</c:v>
                </c:pt>
                <c:pt idx="113">
                  <c:v>9.1692499999999981</c:v>
                </c:pt>
                <c:pt idx="114">
                  <c:v>9.2033999999999985</c:v>
                </c:pt>
                <c:pt idx="115">
                  <c:v>9.1847499999999993</c:v>
                </c:pt>
                <c:pt idx="116">
                  <c:v>9.0499999999999989</c:v>
                </c:pt>
                <c:pt idx="117">
                  <c:v>9.0695999999999994</c:v>
                </c:pt>
                <c:pt idx="118">
                  <c:v>8.9734999999999996</c:v>
                </c:pt>
                <c:pt idx="119">
                  <c:v>9.0235000000000003</c:v>
                </c:pt>
                <c:pt idx="120">
                  <c:v>8.6630000000000003</c:v>
                </c:pt>
                <c:pt idx="121">
                  <c:v>8.8082499999999992</c:v>
                </c:pt>
                <c:pt idx="122">
                  <c:v>8.9969999999999999</c:v>
                </c:pt>
                <c:pt idx="123">
                  <c:v>9.2249999999999996</c:v>
                </c:pt>
                <c:pt idx="124">
                  <c:v>9.1262499999999989</c:v>
                </c:pt>
                <c:pt idx="125">
                  <c:v>9.3087499999999999</c:v>
                </c:pt>
                <c:pt idx="126">
                  <c:v>9.4145999999999983</c:v>
                </c:pt>
                <c:pt idx="127">
                  <c:v>9.3640000000000008</c:v>
                </c:pt>
                <c:pt idx="128">
                  <c:v>9.1280000000000001</c:v>
                </c:pt>
                <c:pt idx="129">
                  <c:v>9.0129999999999999</c:v>
                </c:pt>
                <c:pt idx="130">
                  <c:v>8.9260000000000002</c:v>
                </c:pt>
                <c:pt idx="131">
                  <c:v>9.1969999999999992</c:v>
                </c:pt>
                <c:pt idx="132">
                  <c:v>8.6937499999999996</c:v>
                </c:pt>
                <c:pt idx="133">
                  <c:v>8.8992500000000003</c:v>
                </c:pt>
                <c:pt idx="134">
                  <c:v>8.990499999999999</c:v>
                </c:pt>
                <c:pt idx="135">
                  <c:v>9.0373999999999999</c:v>
                </c:pt>
                <c:pt idx="136">
                  <c:v>9.0824999999999996</c:v>
                </c:pt>
                <c:pt idx="137">
                  <c:v>9.2782499999999999</c:v>
                </c:pt>
                <c:pt idx="138">
                  <c:v>9.1134000000000022</c:v>
                </c:pt>
                <c:pt idx="139">
                  <c:v>9.1692499999999999</c:v>
                </c:pt>
                <c:pt idx="140">
                  <c:v>8.9170000000000016</c:v>
                </c:pt>
                <c:pt idx="141">
                  <c:v>8.6567500000000006</c:v>
                </c:pt>
                <c:pt idx="142">
                  <c:v>8.6642499999999991</c:v>
                </c:pt>
                <c:pt idx="143">
                  <c:v>8.7195999999999998</c:v>
                </c:pt>
                <c:pt idx="144">
                  <c:v>8.072750000000001</c:v>
                </c:pt>
                <c:pt idx="145">
                  <c:v>8.2992500000000007</c:v>
                </c:pt>
                <c:pt idx="146">
                  <c:v>8.5098000000000003</c:v>
                </c:pt>
                <c:pt idx="147">
                  <c:v>8.6609999999999996</c:v>
                </c:pt>
                <c:pt idx="148">
                  <c:v>8.8497500000000002</c:v>
                </c:pt>
                <c:pt idx="149">
                  <c:v>8.8635999999999981</c:v>
                </c:pt>
                <c:pt idx="150">
                  <c:v>8.7562500000000014</c:v>
                </c:pt>
                <c:pt idx="151">
                  <c:v>9.0937999999999999</c:v>
                </c:pt>
                <c:pt idx="152">
                  <c:v>8.6824999999999992</c:v>
                </c:pt>
                <c:pt idx="153">
                  <c:v>8.6632499999999997</c:v>
                </c:pt>
                <c:pt idx="154">
                  <c:v>8.5787999999999993</c:v>
                </c:pt>
                <c:pt idx="155">
                  <c:v>8.5579999999999998</c:v>
                </c:pt>
                <c:pt idx="156">
                  <c:v>8.3154999999999983</c:v>
                </c:pt>
                <c:pt idx="157">
                  <c:v>8.4632500000000004</c:v>
                </c:pt>
                <c:pt idx="158">
                  <c:v>8.4473999999999982</c:v>
                </c:pt>
                <c:pt idx="159">
                  <c:v>8.5062499999999996</c:v>
                </c:pt>
                <c:pt idx="160">
                  <c:v>8.6707999999999998</c:v>
                </c:pt>
                <c:pt idx="161">
                  <c:v>8.9190000000000005</c:v>
                </c:pt>
                <c:pt idx="162">
                  <c:v>9.0392499999999991</c:v>
                </c:pt>
                <c:pt idx="163">
                  <c:v>9.1522000000000006</c:v>
                </c:pt>
                <c:pt idx="164">
                  <c:v>8.7515000000000001</c:v>
                </c:pt>
                <c:pt idx="165">
                  <c:v>8.9435000000000002</c:v>
                </c:pt>
                <c:pt idx="166">
                  <c:v>9.0059999999999985</c:v>
                </c:pt>
                <c:pt idx="167">
                  <c:v>8.85825</c:v>
                </c:pt>
                <c:pt idx="168">
                  <c:v>8.2780000000000005</c:v>
                </c:pt>
                <c:pt idx="169">
                  <c:v>8.3252499999999987</c:v>
                </c:pt>
                <c:pt idx="170">
                  <c:v>8.7940000000000005</c:v>
                </c:pt>
                <c:pt idx="171">
                  <c:v>8.6837499999999999</c:v>
                </c:pt>
                <c:pt idx="172">
                  <c:v>9.0995999999999988</c:v>
                </c:pt>
                <c:pt idx="173">
                  <c:v>8.9657499999999999</c:v>
                </c:pt>
                <c:pt idx="174">
                  <c:v>8.9474999999999998</c:v>
                </c:pt>
                <c:pt idx="175">
                  <c:v>9.1271999999999984</c:v>
                </c:pt>
                <c:pt idx="176">
                  <c:v>8.6897500000000001</c:v>
                </c:pt>
                <c:pt idx="177">
                  <c:v>8.9106000000000005</c:v>
                </c:pt>
                <c:pt idx="178">
                  <c:v>9.2195</c:v>
                </c:pt>
                <c:pt idx="179">
                  <c:v>9.2635000000000005</c:v>
                </c:pt>
                <c:pt idx="180">
                  <c:v>8.7997999999999994</c:v>
                </c:pt>
                <c:pt idx="181">
                  <c:v>8.6590000000000007</c:v>
                </c:pt>
                <c:pt idx="182">
                  <c:v>8.9572500000000002</c:v>
                </c:pt>
                <c:pt idx="183">
                  <c:v>8.9072500000000012</c:v>
                </c:pt>
                <c:pt idx="184">
                  <c:v>8.9930000000000003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368"/>
        <c:axId val="82800640"/>
      </c:lineChart>
      <c:dateAx>
        <c:axId val="8277836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82800640"/>
        <c:crosses val="autoZero"/>
        <c:auto val="1"/>
        <c:lblOffset val="100"/>
        <c:baseTimeUnit val="months"/>
        <c:majorUnit val="12"/>
        <c:majorTimeUnit val="months"/>
        <c:minorUnit val="4"/>
        <c:minorTimeUnit val="months"/>
      </c:dateAx>
      <c:valAx>
        <c:axId val="82800640"/>
        <c:scaling>
          <c:orientation val="minMax"/>
          <c:max val="9.8000000000000007"/>
          <c:min val="7.5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 b/d</a:t>
                </a:r>
              </a:p>
            </c:rich>
          </c:tx>
          <c:layout>
            <c:manualLayout>
              <c:xMode val="edge"/>
              <c:yMode val="edge"/>
              <c:x val="1.6794728783902011E-2"/>
              <c:y val="0.366324546303748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277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1277340332458"/>
          <c:y val="5.1400554097404488E-2"/>
          <c:w val="0.76920510922040297"/>
          <c:h val="0.67477437932808559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Dated Brent, $/b</c:v>
                </c:pt>
              </c:strCache>
            </c:strRef>
          </c:tx>
          <c:spPr>
            <a:ln w="317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Sheet1!$E$2:$E$414</c:f>
              <c:numCache>
                <c:formatCode>m/d/yyyy</c:formatCode>
                <c:ptCount val="41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41701</c:v>
                </c:pt>
                <c:pt idx="43">
                  <c:v>41702</c:v>
                </c:pt>
                <c:pt idx="44">
                  <c:v>41703</c:v>
                </c:pt>
                <c:pt idx="45">
                  <c:v>41704</c:v>
                </c:pt>
                <c:pt idx="46">
                  <c:v>41705</c:v>
                </c:pt>
                <c:pt idx="47">
                  <c:v>41708</c:v>
                </c:pt>
                <c:pt idx="48">
                  <c:v>41709</c:v>
                </c:pt>
                <c:pt idx="49">
                  <c:v>41710</c:v>
                </c:pt>
                <c:pt idx="50">
                  <c:v>41711</c:v>
                </c:pt>
                <c:pt idx="51">
                  <c:v>41712</c:v>
                </c:pt>
                <c:pt idx="52">
                  <c:v>41715</c:v>
                </c:pt>
                <c:pt idx="53">
                  <c:v>41716</c:v>
                </c:pt>
                <c:pt idx="54">
                  <c:v>41717</c:v>
                </c:pt>
                <c:pt idx="55">
                  <c:v>41718</c:v>
                </c:pt>
                <c:pt idx="56">
                  <c:v>41719</c:v>
                </c:pt>
                <c:pt idx="57">
                  <c:v>41722</c:v>
                </c:pt>
                <c:pt idx="58">
                  <c:v>41723</c:v>
                </c:pt>
                <c:pt idx="59">
                  <c:v>41724</c:v>
                </c:pt>
                <c:pt idx="60">
                  <c:v>41725</c:v>
                </c:pt>
                <c:pt idx="61">
                  <c:v>41726</c:v>
                </c:pt>
                <c:pt idx="62">
                  <c:v>41729</c:v>
                </c:pt>
                <c:pt idx="63">
                  <c:v>41730</c:v>
                </c:pt>
                <c:pt idx="64">
                  <c:v>41731</c:v>
                </c:pt>
                <c:pt idx="65">
                  <c:v>41732</c:v>
                </c:pt>
                <c:pt idx="66">
                  <c:v>41733</c:v>
                </c:pt>
                <c:pt idx="67">
                  <c:v>41736</c:v>
                </c:pt>
                <c:pt idx="68">
                  <c:v>41737</c:v>
                </c:pt>
                <c:pt idx="69">
                  <c:v>41738</c:v>
                </c:pt>
                <c:pt idx="70">
                  <c:v>41739</c:v>
                </c:pt>
                <c:pt idx="71">
                  <c:v>41740</c:v>
                </c:pt>
                <c:pt idx="72">
                  <c:v>41743</c:v>
                </c:pt>
                <c:pt idx="73">
                  <c:v>41744</c:v>
                </c:pt>
                <c:pt idx="74">
                  <c:v>41745</c:v>
                </c:pt>
                <c:pt idx="75">
                  <c:v>41746</c:v>
                </c:pt>
                <c:pt idx="76">
                  <c:v>41751</c:v>
                </c:pt>
                <c:pt idx="77">
                  <c:v>41752</c:v>
                </c:pt>
                <c:pt idx="78">
                  <c:v>41753</c:v>
                </c:pt>
                <c:pt idx="79">
                  <c:v>41754</c:v>
                </c:pt>
                <c:pt idx="80">
                  <c:v>41757</c:v>
                </c:pt>
                <c:pt idx="81">
                  <c:v>41758</c:v>
                </c:pt>
                <c:pt idx="82">
                  <c:v>41759</c:v>
                </c:pt>
                <c:pt idx="83">
                  <c:v>41760</c:v>
                </c:pt>
                <c:pt idx="84">
                  <c:v>41761</c:v>
                </c:pt>
                <c:pt idx="85">
                  <c:v>41765</c:v>
                </c:pt>
                <c:pt idx="86">
                  <c:v>41766</c:v>
                </c:pt>
                <c:pt idx="87">
                  <c:v>41767</c:v>
                </c:pt>
                <c:pt idx="88">
                  <c:v>41768</c:v>
                </c:pt>
                <c:pt idx="89">
                  <c:v>41771</c:v>
                </c:pt>
                <c:pt idx="90">
                  <c:v>41772</c:v>
                </c:pt>
                <c:pt idx="91">
                  <c:v>41773</c:v>
                </c:pt>
                <c:pt idx="92">
                  <c:v>41774</c:v>
                </c:pt>
                <c:pt idx="93">
                  <c:v>41775</c:v>
                </c:pt>
                <c:pt idx="94">
                  <c:v>41778</c:v>
                </c:pt>
                <c:pt idx="95">
                  <c:v>41779</c:v>
                </c:pt>
                <c:pt idx="96">
                  <c:v>41780</c:v>
                </c:pt>
                <c:pt idx="97">
                  <c:v>41781</c:v>
                </c:pt>
                <c:pt idx="98">
                  <c:v>41782</c:v>
                </c:pt>
                <c:pt idx="99">
                  <c:v>41786</c:v>
                </c:pt>
                <c:pt idx="100">
                  <c:v>41787</c:v>
                </c:pt>
                <c:pt idx="101">
                  <c:v>41788</c:v>
                </c:pt>
                <c:pt idx="102">
                  <c:v>41789</c:v>
                </c:pt>
                <c:pt idx="103">
                  <c:v>41792</c:v>
                </c:pt>
                <c:pt idx="104">
                  <c:v>41793</c:v>
                </c:pt>
                <c:pt idx="105">
                  <c:v>41794</c:v>
                </c:pt>
                <c:pt idx="106">
                  <c:v>41795</c:v>
                </c:pt>
                <c:pt idx="107">
                  <c:v>41796</c:v>
                </c:pt>
                <c:pt idx="108">
                  <c:v>41799</c:v>
                </c:pt>
                <c:pt idx="109">
                  <c:v>41800</c:v>
                </c:pt>
                <c:pt idx="110">
                  <c:v>41801</c:v>
                </c:pt>
                <c:pt idx="111">
                  <c:v>41802</c:v>
                </c:pt>
                <c:pt idx="112">
                  <c:v>41803</c:v>
                </c:pt>
                <c:pt idx="113">
                  <c:v>41806</c:v>
                </c:pt>
                <c:pt idx="114">
                  <c:v>41807</c:v>
                </c:pt>
                <c:pt idx="115">
                  <c:v>41808</c:v>
                </c:pt>
                <c:pt idx="116">
                  <c:v>41809</c:v>
                </c:pt>
                <c:pt idx="117">
                  <c:v>41810</c:v>
                </c:pt>
                <c:pt idx="118">
                  <c:v>41813</c:v>
                </c:pt>
                <c:pt idx="119">
                  <c:v>41814</c:v>
                </c:pt>
                <c:pt idx="120">
                  <c:v>41815</c:v>
                </c:pt>
                <c:pt idx="121">
                  <c:v>41816</c:v>
                </c:pt>
                <c:pt idx="122">
                  <c:v>41817</c:v>
                </c:pt>
                <c:pt idx="123">
                  <c:v>41820</c:v>
                </c:pt>
                <c:pt idx="124">
                  <c:v>41821</c:v>
                </c:pt>
                <c:pt idx="125">
                  <c:v>41822</c:v>
                </c:pt>
                <c:pt idx="126">
                  <c:v>41823</c:v>
                </c:pt>
                <c:pt idx="127">
                  <c:v>41824</c:v>
                </c:pt>
                <c:pt idx="128">
                  <c:v>41827</c:v>
                </c:pt>
                <c:pt idx="129">
                  <c:v>41828</c:v>
                </c:pt>
                <c:pt idx="130">
                  <c:v>41829</c:v>
                </c:pt>
                <c:pt idx="131">
                  <c:v>41830</c:v>
                </c:pt>
                <c:pt idx="132">
                  <c:v>41831</c:v>
                </c:pt>
                <c:pt idx="133">
                  <c:v>41834</c:v>
                </c:pt>
                <c:pt idx="134">
                  <c:v>41835</c:v>
                </c:pt>
                <c:pt idx="135">
                  <c:v>41836</c:v>
                </c:pt>
                <c:pt idx="136">
                  <c:v>41837</c:v>
                </c:pt>
                <c:pt idx="137">
                  <c:v>41838</c:v>
                </c:pt>
                <c:pt idx="138">
                  <c:v>41841</c:v>
                </c:pt>
                <c:pt idx="139">
                  <c:v>41842</c:v>
                </c:pt>
                <c:pt idx="140">
                  <c:v>41843</c:v>
                </c:pt>
                <c:pt idx="141">
                  <c:v>41844</c:v>
                </c:pt>
                <c:pt idx="142">
                  <c:v>41845</c:v>
                </c:pt>
                <c:pt idx="143">
                  <c:v>41848</c:v>
                </c:pt>
                <c:pt idx="144">
                  <c:v>41849</c:v>
                </c:pt>
                <c:pt idx="145">
                  <c:v>41850</c:v>
                </c:pt>
                <c:pt idx="146">
                  <c:v>41851</c:v>
                </c:pt>
                <c:pt idx="147">
                  <c:v>41852</c:v>
                </c:pt>
                <c:pt idx="148">
                  <c:v>41855</c:v>
                </c:pt>
                <c:pt idx="149">
                  <c:v>41856</c:v>
                </c:pt>
                <c:pt idx="150">
                  <c:v>41857</c:v>
                </c:pt>
                <c:pt idx="151">
                  <c:v>41858</c:v>
                </c:pt>
                <c:pt idx="152">
                  <c:v>41859</c:v>
                </c:pt>
                <c:pt idx="153">
                  <c:v>41862</c:v>
                </c:pt>
                <c:pt idx="154">
                  <c:v>41863</c:v>
                </c:pt>
                <c:pt idx="155">
                  <c:v>41864</c:v>
                </c:pt>
                <c:pt idx="156">
                  <c:v>41865</c:v>
                </c:pt>
                <c:pt idx="157">
                  <c:v>41866</c:v>
                </c:pt>
                <c:pt idx="158">
                  <c:v>41869</c:v>
                </c:pt>
                <c:pt idx="159">
                  <c:v>41870</c:v>
                </c:pt>
                <c:pt idx="160">
                  <c:v>41871</c:v>
                </c:pt>
                <c:pt idx="161">
                  <c:v>41872</c:v>
                </c:pt>
                <c:pt idx="162">
                  <c:v>41873</c:v>
                </c:pt>
                <c:pt idx="163">
                  <c:v>41877</c:v>
                </c:pt>
                <c:pt idx="164">
                  <c:v>41878</c:v>
                </c:pt>
                <c:pt idx="165">
                  <c:v>41879</c:v>
                </c:pt>
                <c:pt idx="166">
                  <c:v>41880</c:v>
                </c:pt>
                <c:pt idx="167">
                  <c:v>41883</c:v>
                </c:pt>
                <c:pt idx="168">
                  <c:v>41884</c:v>
                </c:pt>
                <c:pt idx="169">
                  <c:v>41885</c:v>
                </c:pt>
                <c:pt idx="170">
                  <c:v>41886</c:v>
                </c:pt>
                <c:pt idx="171">
                  <c:v>41887</c:v>
                </c:pt>
                <c:pt idx="172">
                  <c:v>41890</c:v>
                </c:pt>
                <c:pt idx="173">
                  <c:v>41891</c:v>
                </c:pt>
                <c:pt idx="174">
                  <c:v>41892</c:v>
                </c:pt>
                <c:pt idx="175">
                  <c:v>41893</c:v>
                </c:pt>
                <c:pt idx="176">
                  <c:v>41894</c:v>
                </c:pt>
                <c:pt idx="177">
                  <c:v>41897</c:v>
                </c:pt>
                <c:pt idx="178">
                  <c:v>41898</c:v>
                </c:pt>
                <c:pt idx="179">
                  <c:v>41899</c:v>
                </c:pt>
                <c:pt idx="180">
                  <c:v>41900</c:v>
                </c:pt>
                <c:pt idx="181">
                  <c:v>41901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41911</c:v>
                </c:pt>
                <c:pt idx="188">
                  <c:v>41912</c:v>
                </c:pt>
                <c:pt idx="189">
                  <c:v>41913</c:v>
                </c:pt>
                <c:pt idx="190">
                  <c:v>41914</c:v>
                </c:pt>
                <c:pt idx="191">
                  <c:v>41915</c:v>
                </c:pt>
                <c:pt idx="192">
                  <c:v>41918</c:v>
                </c:pt>
                <c:pt idx="193">
                  <c:v>41919</c:v>
                </c:pt>
                <c:pt idx="194">
                  <c:v>41920</c:v>
                </c:pt>
                <c:pt idx="195">
                  <c:v>41921</c:v>
                </c:pt>
                <c:pt idx="196">
                  <c:v>41922</c:v>
                </c:pt>
                <c:pt idx="197">
                  <c:v>41925</c:v>
                </c:pt>
                <c:pt idx="198">
                  <c:v>41926</c:v>
                </c:pt>
                <c:pt idx="199">
                  <c:v>41927</c:v>
                </c:pt>
                <c:pt idx="200">
                  <c:v>41928</c:v>
                </c:pt>
                <c:pt idx="201">
                  <c:v>41929</c:v>
                </c:pt>
                <c:pt idx="202">
                  <c:v>41932</c:v>
                </c:pt>
                <c:pt idx="203">
                  <c:v>41933</c:v>
                </c:pt>
                <c:pt idx="204">
                  <c:v>41934</c:v>
                </c:pt>
                <c:pt idx="205">
                  <c:v>41935</c:v>
                </c:pt>
                <c:pt idx="206">
                  <c:v>41936</c:v>
                </c:pt>
                <c:pt idx="207">
                  <c:v>41939</c:v>
                </c:pt>
                <c:pt idx="208">
                  <c:v>41940</c:v>
                </c:pt>
                <c:pt idx="209">
                  <c:v>41941</c:v>
                </c:pt>
                <c:pt idx="210">
                  <c:v>41942</c:v>
                </c:pt>
                <c:pt idx="211">
                  <c:v>41943</c:v>
                </c:pt>
                <c:pt idx="212">
                  <c:v>41946</c:v>
                </c:pt>
                <c:pt idx="213">
                  <c:v>41947</c:v>
                </c:pt>
                <c:pt idx="214">
                  <c:v>41948</c:v>
                </c:pt>
                <c:pt idx="215">
                  <c:v>41949</c:v>
                </c:pt>
                <c:pt idx="216">
                  <c:v>41950</c:v>
                </c:pt>
                <c:pt idx="217">
                  <c:v>41953</c:v>
                </c:pt>
                <c:pt idx="218">
                  <c:v>41954</c:v>
                </c:pt>
                <c:pt idx="219">
                  <c:v>41955</c:v>
                </c:pt>
                <c:pt idx="220">
                  <c:v>41956</c:v>
                </c:pt>
                <c:pt idx="221">
                  <c:v>41957</c:v>
                </c:pt>
                <c:pt idx="222">
                  <c:v>41960</c:v>
                </c:pt>
                <c:pt idx="223">
                  <c:v>41961</c:v>
                </c:pt>
                <c:pt idx="224">
                  <c:v>41962</c:v>
                </c:pt>
                <c:pt idx="225">
                  <c:v>41963</c:v>
                </c:pt>
                <c:pt idx="226">
                  <c:v>41964</c:v>
                </c:pt>
                <c:pt idx="227">
                  <c:v>41967</c:v>
                </c:pt>
                <c:pt idx="228">
                  <c:v>41968</c:v>
                </c:pt>
                <c:pt idx="229">
                  <c:v>41969</c:v>
                </c:pt>
                <c:pt idx="230">
                  <c:v>41970</c:v>
                </c:pt>
                <c:pt idx="231">
                  <c:v>41971</c:v>
                </c:pt>
                <c:pt idx="232">
                  <c:v>41974</c:v>
                </c:pt>
                <c:pt idx="233">
                  <c:v>41975</c:v>
                </c:pt>
                <c:pt idx="234">
                  <c:v>41976</c:v>
                </c:pt>
                <c:pt idx="235">
                  <c:v>41977</c:v>
                </c:pt>
                <c:pt idx="236">
                  <c:v>41978</c:v>
                </c:pt>
                <c:pt idx="237">
                  <c:v>41981</c:v>
                </c:pt>
                <c:pt idx="238">
                  <c:v>41982</c:v>
                </c:pt>
                <c:pt idx="239">
                  <c:v>41983</c:v>
                </c:pt>
                <c:pt idx="240">
                  <c:v>41984</c:v>
                </c:pt>
                <c:pt idx="241">
                  <c:v>41985</c:v>
                </c:pt>
                <c:pt idx="242">
                  <c:v>41988</c:v>
                </c:pt>
                <c:pt idx="243">
                  <c:v>41989</c:v>
                </c:pt>
                <c:pt idx="244">
                  <c:v>41990</c:v>
                </c:pt>
                <c:pt idx="245">
                  <c:v>41991</c:v>
                </c:pt>
                <c:pt idx="246">
                  <c:v>41992</c:v>
                </c:pt>
                <c:pt idx="247">
                  <c:v>41995</c:v>
                </c:pt>
                <c:pt idx="248">
                  <c:v>41996</c:v>
                </c:pt>
                <c:pt idx="249">
                  <c:v>41997</c:v>
                </c:pt>
                <c:pt idx="250">
                  <c:v>42002</c:v>
                </c:pt>
                <c:pt idx="251">
                  <c:v>42003</c:v>
                </c:pt>
                <c:pt idx="252">
                  <c:v>42004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42051</c:v>
                </c:pt>
                <c:pt idx="285">
                  <c:v>42052</c:v>
                </c:pt>
                <c:pt idx="286">
                  <c:v>42053</c:v>
                </c:pt>
                <c:pt idx="287">
                  <c:v>42054</c:v>
                </c:pt>
                <c:pt idx="288">
                  <c:v>42055</c:v>
                </c:pt>
                <c:pt idx="289">
                  <c:v>42058</c:v>
                </c:pt>
                <c:pt idx="290">
                  <c:v>42059</c:v>
                </c:pt>
                <c:pt idx="291">
                  <c:v>42060</c:v>
                </c:pt>
                <c:pt idx="292">
                  <c:v>42061</c:v>
                </c:pt>
                <c:pt idx="293">
                  <c:v>42062</c:v>
                </c:pt>
                <c:pt idx="294">
                  <c:v>42065</c:v>
                </c:pt>
                <c:pt idx="295">
                  <c:v>42066</c:v>
                </c:pt>
                <c:pt idx="296">
                  <c:v>42067</c:v>
                </c:pt>
                <c:pt idx="297">
                  <c:v>42068</c:v>
                </c:pt>
                <c:pt idx="298">
                  <c:v>42069</c:v>
                </c:pt>
                <c:pt idx="299">
                  <c:v>42072</c:v>
                </c:pt>
                <c:pt idx="300">
                  <c:v>42073</c:v>
                </c:pt>
                <c:pt idx="301">
                  <c:v>42074</c:v>
                </c:pt>
                <c:pt idx="302">
                  <c:v>42075</c:v>
                </c:pt>
                <c:pt idx="303">
                  <c:v>42076</c:v>
                </c:pt>
                <c:pt idx="304">
                  <c:v>42079</c:v>
                </c:pt>
                <c:pt idx="305">
                  <c:v>42080</c:v>
                </c:pt>
                <c:pt idx="306">
                  <c:v>42081</c:v>
                </c:pt>
                <c:pt idx="307">
                  <c:v>42082</c:v>
                </c:pt>
                <c:pt idx="308">
                  <c:v>42083</c:v>
                </c:pt>
                <c:pt idx="309">
                  <c:v>42086</c:v>
                </c:pt>
                <c:pt idx="310">
                  <c:v>42087</c:v>
                </c:pt>
                <c:pt idx="311">
                  <c:v>42088</c:v>
                </c:pt>
                <c:pt idx="312">
                  <c:v>42089</c:v>
                </c:pt>
                <c:pt idx="313">
                  <c:v>42090</c:v>
                </c:pt>
                <c:pt idx="314">
                  <c:v>42093</c:v>
                </c:pt>
                <c:pt idx="315">
                  <c:v>42094</c:v>
                </c:pt>
                <c:pt idx="316">
                  <c:v>42095</c:v>
                </c:pt>
                <c:pt idx="317">
                  <c:v>42096</c:v>
                </c:pt>
                <c:pt idx="318">
                  <c:v>42101</c:v>
                </c:pt>
                <c:pt idx="319">
                  <c:v>42102</c:v>
                </c:pt>
                <c:pt idx="320">
                  <c:v>42103</c:v>
                </c:pt>
                <c:pt idx="321">
                  <c:v>42104</c:v>
                </c:pt>
                <c:pt idx="322">
                  <c:v>42107</c:v>
                </c:pt>
                <c:pt idx="323">
                  <c:v>42108</c:v>
                </c:pt>
                <c:pt idx="324">
                  <c:v>42109</c:v>
                </c:pt>
                <c:pt idx="325">
                  <c:v>42110</c:v>
                </c:pt>
                <c:pt idx="326">
                  <c:v>42111</c:v>
                </c:pt>
                <c:pt idx="327">
                  <c:v>42114</c:v>
                </c:pt>
                <c:pt idx="328">
                  <c:v>42115</c:v>
                </c:pt>
                <c:pt idx="329">
                  <c:v>42116</c:v>
                </c:pt>
                <c:pt idx="330">
                  <c:v>42117</c:v>
                </c:pt>
                <c:pt idx="331">
                  <c:v>42118</c:v>
                </c:pt>
                <c:pt idx="332">
                  <c:v>42121</c:v>
                </c:pt>
                <c:pt idx="333">
                  <c:v>42122</c:v>
                </c:pt>
                <c:pt idx="334">
                  <c:v>42123</c:v>
                </c:pt>
                <c:pt idx="335">
                  <c:v>42124</c:v>
                </c:pt>
                <c:pt idx="336">
                  <c:v>42125</c:v>
                </c:pt>
                <c:pt idx="337">
                  <c:v>42129</c:v>
                </c:pt>
                <c:pt idx="338">
                  <c:v>42130</c:v>
                </c:pt>
                <c:pt idx="339">
                  <c:v>42131</c:v>
                </c:pt>
                <c:pt idx="340">
                  <c:v>42132</c:v>
                </c:pt>
                <c:pt idx="341">
                  <c:v>42135</c:v>
                </c:pt>
                <c:pt idx="342">
                  <c:v>42136</c:v>
                </c:pt>
                <c:pt idx="343">
                  <c:v>42137</c:v>
                </c:pt>
                <c:pt idx="344">
                  <c:v>42138</c:v>
                </c:pt>
                <c:pt idx="345">
                  <c:v>42139</c:v>
                </c:pt>
                <c:pt idx="346">
                  <c:v>42142</c:v>
                </c:pt>
                <c:pt idx="347">
                  <c:v>42143</c:v>
                </c:pt>
                <c:pt idx="348">
                  <c:v>42144</c:v>
                </c:pt>
                <c:pt idx="349">
                  <c:v>42145</c:v>
                </c:pt>
                <c:pt idx="350">
                  <c:v>42146</c:v>
                </c:pt>
                <c:pt idx="351">
                  <c:v>42150</c:v>
                </c:pt>
                <c:pt idx="352">
                  <c:v>42151</c:v>
                </c:pt>
                <c:pt idx="353">
                  <c:v>42152</c:v>
                </c:pt>
                <c:pt idx="354">
                  <c:v>42153</c:v>
                </c:pt>
                <c:pt idx="355">
                  <c:v>42156</c:v>
                </c:pt>
                <c:pt idx="356">
                  <c:v>42157</c:v>
                </c:pt>
                <c:pt idx="357">
                  <c:v>42158</c:v>
                </c:pt>
                <c:pt idx="358">
                  <c:v>42159</c:v>
                </c:pt>
                <c:pt idx="359">
                  <c:v>42160</c:v>
                </c:pt>
                <c:pt idx="360">
                  <c:v>42163</c:v>
                </c:pt>
                <c:pt idx="361">
                  <c:v>42164</c:v>
                </c:pt>
                <c:pt idx="362">
                  <c:v>42165</c:v>
                </c:pt>
                <c:pt idx="363">
                  <c:v>42166</c:v>
                </c:pt>
                <c:pt idx="364">
                  <c:v>42167</c:v>
                </c:pt>
                <c:pt idx="365">
                  <c:v>42170</c:v>
                </c:pt>
                <c:pt idx="366">
                  <c:v>42171</c:v>
                </c:pt>
                <c:pt idx="367">
                  <c:v>42172</c:v>
                </c:pt>
                <c:pt idx="368">
                  <c:v>42173</c:v>
                </c:pt>
                <c:pt idx="369">
                  <c:v>42174</c:v>
                </c:pt>
                <c:pt idx="370">
                  <c:v>42177</c:v>
                </c:pt>
                <c:pt idx="371">
                  <c:v>42178</c:v>
                </c:pt>
                <c:pt idx="372">
                  <c:v>42179</c:v>
                </c:pt>
                <c:pt idx="373">
                  <c:v>42180</c:v>
                </c:pt>
                <c:pt idx="374">
                  <c:v>42181</c:v>
                </c:pt>
                <c:pt idx="375">
                  <c:v>42184</c:v>
                </c:pt>
                <c:pt idx="376">
                  <c:v>42185</c:v>
                </c:pt>
                <c:pt idx="377">
                  <c:v>42186</c:v>
                </c:pt>
                <c:pt idx="378">
                  <c:v>42187</c:v>
                </c:pt>
                <c:pt idx="379">
                  <c:v>42188</c:v>
                </c:pt>
                <c:pt idx="380">
                  <c:v>42191</c:v>
                </c:pt>
                <c:pt idx="381">
                  <c:v>42192</c:v>
                </c:pt>
                <c:pt idx="382">
                  <c:v>42193</c:v>
                </c:pt>
                <c:pt idx="383">
                  <c:v>42194</c:v>
                </c:pt>
                <c:pt idx="384">
                  <c:v>42195</c:v>
                </c:pt>
                <c:pt idx="385">
                  <c:v>42198</c:v>
                </c:pt>
                <c:pt idx="386">
                  <c:v>42199</c:v>
                </c:pt>
                <c:pt idx="387">
                  <c:v>42200</c:v>
                </c:pt>
                <c:pt idx="388">
                  <c:v>42201</c:v>
                </c:pt>
                <c:pt idx="389">
                  <c:v>42202</c:v>
                </c:pt>
                <c:pt idx="390">
                  <c:v>42205</c:v>
                </c:pt>
                <c:pt idx="391">
                  <c:v>42206</c:v>
                </c:pt>
                <c:pt idx="392">
                  <c:v>42207</c:v>
                </c:pt>
                <c:pt idx="393">
                  <c:v>42208</c:v>
                </c:pt>
                <c:pt idx="394">
                  <c:v>42209</c:v>
                </c:pt>
                <c:pt idx="395">
                  <c:v>42212</c:v>
                </c:pt>
                <c:pt idx="396">
                  <c:v>42213</c:v>
                </c:pt>
                <c:pt idx="397">
                  <c:v>42214</c:v>
                </c:pt>
                <c:pt idx="398">
                  <c:v>42215</c:v>
                </c:pt>
                <c:pt idx="399">
                  <c:v>42216</c:v>
                </c:pt>
                <c:pt idx="400">
                  <c:v>42219</c:v>
                </c:pt>
                <c:pt idx="401">
                  <c:v>42220</c:v>
                </c:pt>
                <c:pt idx="402">
                  <c:v>42221</c:v>
                </c:pt>
                <c:pt idx="403">
                  <c:v>42222</c:v>
                </c:pt>
                <c:pt idx="404">
                  <c:v>42223</c:v>
                </c:pt>
                <c:pt idx="405">
                  <c:v>42226</c:v>
                </c:pt>
                <c:pt idx="406">
                  <c:v>42227</c:v>
                </c:pt>
                <c:pt idx="407">
                  <c:v>42228</c:v>
                </c:pt>
                <c:pt idx="408">
                  <c:v>42229</c:v>
                </c:pt>
                <c:pt idx="409">
                  <c:v>42230</c:v>
                </c:pt>
                <c:pt idx="410">
                  <c:v>42233</c:v>
                </c:pt>
                <c:pt idx="411">
                  <c:v>42234</c:v>
                </c:pt>
                <c:pt idx="412">
                  <c:v>42235</c:v>
                </c:pt>
              </c:numCache>
            </c:numRef>
          </c:cat>
          <c:val>
            <c:numRef>
              <c:f>Sheet1!$F$2:$F$414</c:f>
              <c:numCache>
                <c:formatCode>[$$-45D]#,##0</c:formatCode>
                <c:ptCount val="413"/>
                <c:pt idx="0">
                  <c:v>108.02</c:v>
                </c:pt>
                <c:pt idx="1">
                  <c:v>106.605</c:v>
                </c:pt>
                <c:pt idx="2">
                  <c:v>106.57</c:v>
                </c:pt>
                <c:pt idx="3">
                  <c:v>106.935</c:v>
                </c:pt>
                <c:pt idx="4">
                  <c:v>107.355</c:v>
                </c:pt>
                <c:pt idx="5">
                  <c:v>107.33</c:v>
                </c:pt>
                <c:pt idx="6">
                  <c:v>106.55</c:v>
                </c:pt>
                <c:pt idx="7">
                  <c:v>108.355</c:v>
                </c:pt>
                <c:pt idx="8">
                  <c:v>107.39</c:v>
                </c:pt>
                <c:pt idx="9">
                  <c:v>108.245</c:v>
                </c:pt>
                <c:pt idx="10">
                  <c:v>107.575</c:v>
                </c:pt>
                <c:pt idx="11">
                  <c:v>108.52500000000001</c:v>
                </c:pt>
                <c:pt idx="12">
                  <c:v>108.63</c:v>
                </c:pt>
                <c:pt idx="13">
                  <c:v>109.72</c:v>
                </c:pt>
                <c:pt idx="14">
                  <c:v>110.2</c:v>
                </c:pt>
                <c:pt idx="15">
                  <c:v>110.11499999999999</c:v>
                </c:pt>
                <c:pt idx="16">
                  <c:v>109.39</c:v>
                </c:pt>
                <c:pt idx="17">
                  <c:v>108.69</c:v>
                </c:pt>
                <c:pt idx="18">
                  <c:v>108.595</c:v>
                </c:pt>
                <c:pt idx="19">
                  <c:v>108.91500000000001</c:v>
                </c:pt>
                <c:pt idx="20">
                  <c:v>109.675</c:v>
                </c:pt>
                <c:pt idx="21">
                  <c:v>108.175</c:v>
                </c:pt>
                <c:pt idx="22">
                  <c:v>106.82</c:v>
                </c:pt>
                <c:pt idx="23">
                  <c:v>107.285</c:v>
                </c:pt>
                <c:pt idx="24">
                  <c:v>107.02</c:v>
                </c:pt>
                <c:pt idx="25">
                  <c:v>108.09</c:v>
                </c:pt>
                <c:pt idx="26">
                  <c:v>109.235</c:v>
                </c:pt>
                <c:pt idx="27">
                  <c:v>110.235</c:v>
                </c:pt>
                <c:pt idx="28">
                  <c:v>109.405</c:v>
                </c:pt>
                <c:pt idx="29">
                  <c:v>108.9</c:v>
                </c:pt>
                <c:pt idx="30">
                  <c:v>108.88500000000001</c:v>
                </c:pt>
                <c:pt idx="31">
                  <c:v>108.595</c:v>
                </c:pt>
                <c:pt idx="32">
                  <c:v>108.995</c:v>
                </c:pt>
                <c:pt idx="33">
                  <c:v>109.97499999999999</c:v>
                </c:pt>
                <c:pt idx="34">
                  <c:v>110.13500000000001</c:v>
                </c:pt>
                <c:pt idx="35">
                  <c:v>109.38</c:v>
                </c:pt>
                <c:pt idx="36">
                  <c:v>108.88</c:v>
                </c:pt>
                <c:pt idx="37">
                  <c:v>109.62</c:v>
                </c:pt>
                <c:pt idx="38">
                  <c:v>109.1</c:v>
                </c:pt>
                <c:pt idx="39">
                  <c:v>109.4</c:v>
                </c:pt>
                <c:pt idx="40">
                  <c:v>108.52500000000001</c:v>
                </c:pt>
                <c:pt idx="41">
                  <c:v>108.825</c:v>
                </c:pt>
                <c:pt idx="42">
                  <c:v>111.30500000000001</c:v>
                </c:pt>
                <c:pt idx="43">
                  <c:v>109.19</c:v>
                </c:pt>
                <c:pt idx="44">
                  <c:v>108.505</c:v>
                </c:pt>
                <c:pt idx="45">
                  <c:v>108.08499999999999</c:v>
                </c:pt>
                <c:pt idx="46">
                  <c:v>109.19</c:v>
                </c:pt>
                <c:pt idx="47">
                  <c:v>108.38500000000001</c:v>
                </c:pt>
                <c:pt idx="48">
                  <c:v>108.495</c:v>
                </c:pt>
                <c:pt idx="49">
                  <c:v>107.965</c:v>
                </c:pt>
                <c:pt idx="50">
                  <c:v>107.11499999999999</c:v>
                </c:pt>
                <c:pt idx="51">
                  <c:v>108.145</c:v>
                </c:pt>
                <c:pt idx="52">
                  <c:v>107.14</c:v>
                </c:pt>
                <c:pt idx="53">
                  <c:v>106.85</c:v>
                </c:pt>
                <c:pt idx="54">
                  <c:v>106.05</c:v>
                </c:pt>
                <c:pt idx="55">
                  <c:v>105.715</c:v>
                </c:pt>
                <c:pt idx="56">
                  <c:v>107.285</c:v>
                </c:pt>
                <c:pt idx="57">
                  <c:v>106.655</c:v>
                </c:pt>
                <c:pt idx="58">
                  <c:v>107.02</c:v>
                </c:pt>
                <c:pt idx="59">
                  <c:v>106.005</c:v>
                </c:pt>
                <c:pt idx="60">
                  <c:v>106.595</c:v>
                </c:pt>
                <c:pt idx="61">
                  <c:v>106.69499999999999</c:v>
                </c:pt>
                <c:pt idx="62">
                  <c:v>106.02500000000001</c:v>
                </c:pt>
                <c:pt idx="63">
                  <c:v>105.735</c:v>
                </c:pt>
                <c:pt idx="64">
                  <c:v>103.22499999999999</c:v>
                </c:pt>
                <c:pt idx="65">
                  <c:v>104.855</c:v>
                </c:pt>
                <c:pt idx="66">
                  <c:v>106.59</c:v>
                </c:pt>
                <c:pt idx="67">
                  <c:v>104.99</c:v>
                </c:pt>
                <c:pt idx="68">
                  <c:v>105.845</c:v>
                </c:pt>
                <c:pt idx="69">
                  <c:v>107.41500000000001</c:v>
                </c:pt>
                <c:pt idx="70">
                  <c:v>107.005</c:v>
                </c:pt>
                <c:pt idx="71">
                  <c:v>107.515</c:v>
                </c:pt>
                <c:pt idx="72">
                  <c:v>107.7</c:v>
                </c:pt>
                <c:pt idx="73">
                  <c:v>109.02500000000001</c:v>
                </c:pt>
                <c:pt idx="74">
                  <c:v>109.855</c:v>
                </c:pt>
                <c:pt idx="75">
                  <c:v>108.92</c:v>
                </c:pt>
                <c:pt idx="76">
                  <c:v>108.47499999999999</c:v>
                </c:pt>
                <c:pt idx="77">
                  <c:v>108.455</c:v>
                </c:pt>
                <c:pt idx="78">
                  <c:v>109.785</c:v>
                </c:pt>
                <c:pt idx="79">
                  <c:v>109.41</c:v>
                </c:pt>
                <c:pt idx="80">
                  <c:v>109.28</c:v>
                </c:pt>
                <c:pt idx="81">
                  <c:v>110</c:v>
                </c:pt>
                <c:pt idx="82">
                  <c:v>108.47499999999999</c:v>
                </c:pt>
                <c:pt idx="83">
                  <c:v>108.30500000000001</c:v>
                </c:pt>
                <c:pt idx="84">
                  <c:v>109.645</c:v>
                </c:pt>
                <c:pt idx="85">
                  <c:v>108.45</c:v>
                </c:pt>
                <c:pt idx="86">
                  <c:v>108.28</c:v>
                </c:pt>
                <c:pt idx="87">
                  <c:v>108.375</c:v>
                </c:pt>
                <c:pt idx="88">
                  <c:v>108.28</c:v>
                </c:pt>
                <c:pt idx="89">
                  <c:v>108.11499999999999</c:v>
                </c:pt>
                <c:pt idx="90">
                  <c:v>108.88500000000001</c:v>
                </c:pt>
                <c:pt idx="91">
                  <c:v>109.86</c:v>
                </c:pt>
                <c:pt idx="92">
                  <c:v>109.81</c:v>
                </c:pt>
                <c:pt idx="93">
                  <c:v>111.24</c:v>
                </c:pt>
                <c:pt idx="94">
                  <c:v>110.66</c:v>
                </c:pt>
                <c:pt idx="95">
                  <c:v>110.36</c:v>
                </c:pt>
                <c:pt idx="96">
                  <c:v>111.21</c:v>
                </c:pt>
                <c:pt idx="97">
                  <c:v>111.3</c:v>
                </c:pt>
                <c:pt idx="98">
                  <c:v>110.76</c:v>
                </c:pt>
                <c:pt idx="99">
                  <c:v>110.095</c:v>
                </c:pt>
                <c:pt idx="100">
                  <c:v>109.405</c:v>
                </c:pt>
                <c:pt idx="101">
                  <c:v>110.15</c:v>
                </c:pt>
                <c:pt idx="102">
                  <c:v>109.095</c:v>
                </c:pt>
                <c:pt idx="103">
                  <c:v>109.09</c:v>
                </c:pt>
                <c:pt idx="104">
                  <c:v>108.785</c:v>
                </c:pt>
                <c:pt idx="105">
                  <c:v>109.185</c:v>
                </c:pt>
                <c:pt idx="106">
                  <c:v>108.33499999999999</c:v>
                </c:pt>
                <c:pt idx="107">
                  <c:v>108.81</c:v>
                </c:pt>
                <c:pt idx="108">
                  <c:v>110.255</c:v>
                </c:pt>
                <c:pt idx="109">
                  <c:v>109.075</c:v>
                </c:pt>
                <c:pt idx="110">
                  <c:v>109.77</c:v>
                </c:pt>
                <c:pt idx="111">
                  <c:v>112.16</c:v>
                </c:pt>
                <c:pt idx="112">
                  <c:v>112.845</c:v>
                </c:pt>
                <c:pt idx="113">
                  <c:v>113.25</c:v>
                </c:pt>
                <c:pt idx="114">
                  <c:v>113.935</c:v>
                </c:pt>
                <c:pt idx="115">
                  <c:v>114.26</c:v>
                </c:pt>
                <c:pt idx="116">
                  <c:v>115.315</c:v>
                </c:pt>
                <c:pt idx="117">
                  <c:v>114.52</c:v>
                </c:pt>
                <c:pt idx="118">
                  <c:v>113.13500000000001</c:v>
                </c:pt>
                <c:pt idx="119">
                  <c:v>113.74</c:v>
                </c:pt>
                <c:pt idx="120">
                  <c:v>112.755</c:v>
                </c:pt>
                <c:pt idx="121">
                  <c:v>112.41</c:v>
                </c:pt>
                <c:pt idx="122">
                  <c:v>112.08499999999999</c:v>
                </c:pt>
                <c:pt idx="123">
                  <c:v>111.02</c:v>
                </c:pt>
                <c:pt idx="124">
                  <c:v>110.46</c:v>
                </c:pt>
                <c:pt idx="125">
                  <c:v>109.925</c:v>
                </c:pt>
                <c:pt idx="126">
                  <c:v>109.04</c:v>
                </c:pt>
                <c:pt idx="127">
                  <c:v>109.035</c:v>
                </c:pt>
                <c:pt idx="128">
                  <c:v>108.94</c:v>
                </c:pt>
                <c:pt idx="129">
                  <c:v>107.71</c:v>
                </c:pt>
                <c:pt idx="130">
                  <c:v>107.065</c:v>
                </c:pt>
                <c:pt idx="131">
                  <c:v>105.88500000000001</c:v>
                </c:pt>
                <c:pt idx="132">
                  <c:v>105.3</c:v>
                </c:pt>
                <c:pt idx="133">
                  <c:v>104.69</c:v>
                </c:pt>
                <c:pt idx="134">
                  <c:v>103.105</c:v>
                </c:pt>
                <c:pt idx="135">
                  <c:v>105.41500000000001</c:v>
                </c:pt>
                <c:pt idx="136">
                  <c:v>105.91500000000001</c:v>
                </c:pt>
                <c:pt idx="137">
                  <c:v>106.34</c:v>
                </c:pt>
                <c:pt idx="138">
                  <c:v>105.25</c:v>
                </c:pt>
                <c:pt idx="139">
                  <c:v>106.08499999999999</c:v>
                </c:pt>
                <c:pt idx="140">
                  <c:v>106.75</c:v>
                </c:pt>
                <c:pt idx="141">
                  <c:v>105.88</c:v>
                </c:pt>
                <c:pt idx="142">
                  <c:v>106.52</c:v>
                </c:pt>
                <c:pt idx="143">
                  <c:v>106.24</c:v>
                </c:pt>
                <c:pt idx="144">
                  <c:v>106.54</c:v>
                </c:pt>
                <c:pt idx="145">
                  <c:v>106.1</c:v>
                </c:pt>
                <c:pt idx="146">
                  <c:v>104.425</c:v>
                </c:pt>
                <c:pt idx="147">
                  <c:v>103.04</c:v>
                </c:pt>
                <c:pt idx="148">
                  <c:v>103.52</c:v>
                </c:pt>
                <c:pt idx="149">
                  <c:v>102.795</c:v>
                </c:pt>
                <c:pt idx="150">
                  <c:v>103.565</c:v>
                </c:pt>
                <c:pt idx="151">
                  <c:v>103.46</c:v>
                </c:pt>
                <c:pt idx="152">
                  <c:v>103.315</c:v>
                </c:pt>
                <c:pt idx="153">
                  <c:v>103.535</c:v>
                </c:pt>
                <c:pt idx="154">
                  <c:v>101.72499999999999</c:v>
                </c:pt>
                <c:pt idx="155">
                  <c:v>101.855</c:v>
                </c:pt>
                <c:pt idx="156">
                  <c:v>100.44499999999999</c:v>
                </c:pt>
                <c:pt idx="157">
                  <c:v>100.77500000000001</c:v>
                </c:pt>
                <c:pt idx="158">
                  <c:v>98.614999999999995</c:v>
                </c:pt>
                <c:pt idx="159">
                  <c:v>99.69</c:v>
                </c:pt>
                <c:pt idx="160">
                  <c:v>100.16500000000001</c:v>
                </c:pt>
                <c:pt idx="161">
                  <c:v>100.63</c:v>
                </c:pt>
                <c:pt idx="162">
                  <c:v>100.63500000000001</c:v>
                </c:pt>
                <c:pt idx="163">
                  <c:v>101.22</c:v>
                </c:pt>
                <c:pt idx="164">
                  <c:v>100.83499999999999</c:v>
                </c:pt>
                <c:pt idx="165">
                  <c:v>101.01</c:v>
                </c:pt>
                <c:pt idx="166">
                  <c:v>101.315</c:v>
                </c:pt>
                <c:pt idx="167">
                  <c:v>101.43</c:v>
                </c:pt>
                <c:pt idx="168">
                  <c:v>100.145</c:v>
                </c:pt>
                <c:pt idx="169">
                  <c:v>100.925</c:v>
                </c:pt>
                <c:pt idx="170">
                  <c:v>101.19499999999999</c:v>
                </c:pt>
                <c:pt idx="171">
                  <c:v>99.605000000000004</c:v>
                </c:pt>
                <c:pt idx="172">
                  <c:v>98.38</c:v>
                </c:pt>
                <c:pt idx="173">
                  <c:v>98.43</c:v>
                </c:pt>
                <c:pt idx="174">
                  <c:v>96.45</c:v>
                </c:pt>
                <c:pt idx="175">
                  <c:v>96.435000000000002</c:v>
                </c:pt>
                <c:pt idx="176">
                  <c:v>96.29</c:v>
                </c:pt>
                <c:pt idx="177">
                  <c:v>96.36</c:v>
                </c:pt>
                <c:pt idx="178">
                  <c:v>97.495000000000005</c:v>
                </c:pt>
                <c:pt idx="179">
                  <c:v>97.73</c:v>
                </c:pt>
                <c:pt idx="180">
                  <c:v>96.745000000000005</c:v>
                </c:pt>
                <c:pt idx="181">
                  <c:v>96.644999999999996</c:v>
                </c:pt>
                <c:pt idx="182">
                  <c:v>95.314999999999998</c:v>
                </c:pt>
                <c:pt idx="183">
                  <c:v>95.064999999999998</c:v>
                </c:pt>
                <c:pt idx="184">
                  <c:v>94.584999999999994</c:v>
                </c:pt>
                <c:pt idx="185">
                  <c:v>95.465000000000003</c:v>
                </c:pt>
                <c:pt idx="186">
                  <c:v>95.25</c:v>
                </c:pt>
                <c:pt idx="187">
                  <c:v>95.8</c:v>
                </c:pt>
                <c:pt idx="188">
                  <c:v>94.8</c:v>
                </c:pt>
                <c:pt idx="189">
                  <c:v>94.605000000000004</c:v>
                </c:pt>
                <c:pt idx="190">
                  <c:v>91.165000000000006</c:v>
                </c:pt>
                <c:pt idx="191">
                  <c:v>90.63</c:v>
                </c:pt>
                <c:pt idx="192">
                  <c:v>90.63</c:v>
                </c:pt>
                <c:pt idx="193">
                  <c:v>90.64</c:v>
                </c:pt>
                <c:pt idx="194">
                  <c:v>90.27</c:v>
                </c:pt>
                <c:pt idx="195">
                  <c:v>90.5</c:v>
                </c:pt>
                <c:pt idx="196">
                  <c:v>88.805000000000007</c:v>
                </c:pt>
                <c:pt idx="197">
                  <c:v>87.834999999999994</c:v>
                </c:pt>
                <c:pt idx="198">
                  <c:v>86.465000000000003</c:v>
                </c:pt>
                <c:pt idx="199">
                  <c:v>84.234999999999999</c:v>
                </c:pt>
                <c:pt idx="200">
                  <c:v>83.415000000000006</c:v>
                </c:pt>
                <c:pt idx="201">
                  <c:v>85.084999999999994</c:v>
                </c:pt>
                <c:pt idx="202">
                  <c:v>84.465000000000003</c:v>
                </c:pt>
                <c:pt idx="203">
                  <c:v>85.36</c:v>
                </c:pt>
                <c:pt idx="204">
                  <c:v>86.534999999999997</c:v>
                </c:pt>
                <c:pt idx="205">
                  <c:v>85.954999999999998</c:v>
                </c:pt>
                <c:pt idx="206">
                  <c:v>85.93</c:v>
                </c:pt>
                <c:pt idx="207">
                  <c:v>85.245000000000005</c:v>
                </c:pt>
                <c:pt idx="208">
                  <c:v>85.69</c:v>
                </c:pt>
                <c:pt idx="209">
                  <c:v>86.805000000000007</c:v>
                </c:pt>
                <c:pt idx="210">
                  <c:v>85.71</c:v>
                </c:pt>
                <c:pt idx="211">
                  <c:v>84.284999999999997</c:v>
                </c:pt>
                <c:pt idx="212">
                  <c:v>84.834999999999994</c:v>
                </c:pt>
                <c:pt idx="213">
                  <c:v>82.3</c:v>
                </c:pt>
                <c:pt idx="214">
                  <c:v>83</c:v>
                </c:pt>
                <c:pt idx="215">
                  <c:v>82.08</c:v>
                </c:pt>
                <c:pt idx="216">
                  <c:v>83.224999999999994</c:v>
                </c:pt>
                <c:pt idx="217">
                  <c:v>82.555000000000007</c:v>
                </c:pt>
                <c:pt idx="218">
                  <c:v>80.239999999999995</c:v>
                </c:pt>
                <c:pt idx="219">
                  <c:v>80.355000000000004</c:v>
                </c:pt>
                <c:pt idx="220">
                  <c:v>77.8</c:v>
                </c:pt>
                <c:pt idx="221">
                  <c:v>76.75</c:v>
                </c:pt>
                <c:pt idx="222">
                  <c:v>76.954999999999998</c:v>
                </c:pt>
                <c:pt idx="223">
                  <c:v>77.405000000000001</c:v>
                </c:pt>
                <c:pt idx="224">
                  <c:v>77.325000000000003</c:v>
                </c:pt>
                <c:pt idx="225">
                  <c:v>77.334999999999994</c:v>
                </c:pt>
                <c:pt idx="226">
                  <c:v>78.984999999999999</c:v>
                </c:pt>
                <c:pt idx="227">
                  <c:v>79.34</c:v>
                </c:pt>
                <c:pt idx="228">
                  <c:v>77.55</c:v>
                </c:pt>
                <c:pt idx="229">
                  <c:v>77.48</c:v>
                </c:pt>
                <c:pt idx="230">
                  <c:v>70.69</c:v>
                </c:pt>
                <c:pt idx="231">
                  <c:v>71.67</c:v>
                </c:pt>
                <c:pt idx="232">
                  <c:v>70.944999999999993</c:v>
                </c:pt>
                <c:pt idx="233">
                  <c:v>71.174999999999997</c:v>
                </c:pt>
                <c:pt idx="234">
                  <c:v>70.174999999999997</c:v>
                </c:pt>
                <c:pt idx="235">
                  <c:v>68.55</c:v>
                </c:pt>
                <c:pt idx="236">
                  <c:v>67.965000000000003</c:v>
                </c:pt>
                <c:pt idx="237">
                  <c:v>65.7</c:v>
                </c:pt>
                <c:pt idx="238">
                  <c:v>66.099999999999994</c:v>
                </c:pt>
                <c:pt idx="239">
                  <c:v>63.17</c:v>
                </c:pt>
                <c:pt idx="240">
                  <c:v>63.625</c:v>
                </c:pt>
                <c:pt idx="241">
                  <c:v>61.625</c:v>
                </c:pt>
                <c:pt idx="242">
                  <c:v>61</c:v>
                </c:pt>
                <c:pt idx="243">
                  <c:v>60.41</c:v>
                </c:pt>
                <c:pt idx="244">
                  <c:v>59.954999999999998</c:v>
                </c:pt>
                <c:pt idx="245">
                  <c:v>58.9</c:v>
                </c:pt>
                <c:pt idx="246">
                  <c:v>59.19</c:v>
                </c:pt>
                <c:pt idx="247">
                  <c:v>58.52</c:v>
                </c:pt>
                <c:pt idx="248">
                  <c:v>58.994999999999997</c:v>
                </c:pt>
                <c:pt idx="249">
                  <c:v>58.57</c:v>
                </c:pt>
                <c:pt idx="250">
                  <c:v>57.68</c:v>
                </c:pt>
                <c:pt idx="251">
                  <c:v>55.83</c:v>
                </c:pt>
                <c:pt idx="252">
                  <c:v>54.975000000000001</c:v>
                </c:pt>
                <c:pt idx="253">
                  <c:v>54.98</c:v>
                </c:pt>
                <c:pt idx="254">
                  <c:v>51.3</c:v>
                </c:pt>
                <c:pt idx="255">
                  <c:v>50.075000000000003</c:v>
                </c:pt>
                <c:pt idx="256">
                  <c:v>49.07</c:v>
                </c:pt>
                <c:pt idx="257">
                  <c:v>49.29</c:v>
                </c:pt>
                <c:pt idx="258">
                  <c:v>47.655000000000001</c:v>
                </c:pt>
                <c:pt idx="259">
                  <c:v>46.805</c:v>
                </c:pt>
                <c:pt idx="260">
                  <c:v>45.22</c:v>
                </c:pt>
                <c:pt idx="261">
                  <c:v>45.73</c:v>
                </c:pt>
                <c:pt idx="262">
                  <c:v>47.65</c:v>
                </c:pt>
                <c:pt idx="263">
                  <c:v>47.225000000000001</c:v>
                </c:pt>
                <c:pt idx="264">
                  <c:v>47.005000000000003</c:v>
                </c:pt>
                <c:pt idx="265">
                  <c:v>46.865000000000002</c:v>
                </c:pt>
                <c:pt idx="266">
                  <c:v>46.884999999999998</c:v>
                </c:pt>
                <c:pt idx="267">
                  <c:v>46.6</c:v>
                </c:pt>
                <c:pt idx="268">
                  <c:v>46.97</c:v>
                </c:pt>
                <c:pt idx="269">
                  <c:v>46.3</c:v>
                </c:pt>
                <c:pt idx="270">
                  <c:v>46.854999999999997</c:v>
                </c:pt>
                <c:pt idx="271">
                  <c:v>47.64</c:v>
                </c:pt>
                <c:pt idx="272">
                  <c:v>47.06</c:v>
                </c:pt>
                <c:pt idx="273">
                  <c:v>47.854999999999997</c:v>
                </c:pt>
                <c:pt idx="274">
                  <c:v>52.265000000000001</c:v>
                </c:pt>
                <c:pt idx="275">
                  <c:v>54.81</c:v>
                </c:pt>
                <c:pt idx="276">
                  <c:v>54.895000000000003</c:v>
                </c:pt>
                <c:pt idx="277">
                  <c:v>55.99</c:v>
                </c:pt>
                <c:pt idx="278">
                  <c:v>56.704999999999998</c:v>
                </c:pt>
                <c:pt idx="279">
                  <c:v>57.16</c:v>
                </c:pt>
                <c:pt idx="280">
                  <c:v>55.835000000000001</c:v>
                </c:pt>
                <c:pt idx="281">
                  <c:v>54</c:v>
                </c:pt>
                <c:pt idx="282">
                  <c:v>56.314999999999998</c:v>
                </c:pt>
                <c:pt idx="283">
                  <c:v>60.104999999999997</c:v>
                </c:pt>
                <c:pt idx="284">
                  <c:v>61.2</c:v>
                </c:pt>
                <c:pt idx="285">
                  <c:v>60.465000000000003</c:v>
                </c:pt>
                <c:pt idx="286">
                  <c:v>60.66</c:v>
                </c:pt>
                <c:pt idx="287">
                  <c:v>58.59</c:v>
                </c:pt>
                <c:pt idx="288">
                  <c:v>60.7</c:v>
                </c:pt>
                <c:pt idx="289">
                  <c:v>59.865000000000002</c:v>
                </c:pt>
                <c:pt idx="290">
                  <c:v>60.075000000000003</c:v>
                </c:pt>
                <c:pt idx="291">
                  <c:v>59.645000000000003</c:v>
                </c:pt>
                <c:pt idx="292">
                  <c:v>61.36</c:v>
                </c:pt>
                <c:pt idx="293">
                  <c:v>61.99</c:v>
                </c:pt>
                <c:pt idx="294">
                  <c:v>61.075000000000003</c:v>
                </c:pt>
                <c:pt idx="295">
                  <c:v>61.38</c:v>
                </c:pt>
                <c:pt idx="296">
                  <c:v>59.155000000000001</c:v>
                </c:pt>
                <c:pt idx="297">
                  <c:v>60.314999999999998</c:v>
                </c:pt>
                <c:pt idx="298">
                  <c:v>59.435000000000002</c:v>
                </c:pt>
                <c:pt idx="299">
                  <c:v>58.465000000000003</c:v>
                </c:pt>
                <c:pt idx="300">
                  <c:v>55.83</c:v>
                </c:pt>
                <c:pt idx="301">
                  <c:v>56.505000000000003</c:v>
                </c:pt>
                <c:pt idx="302">
                  <c:v>56.564999999999998</c:v>
                </c:pt>
                <c:pt idx="303">
                  <c:v>54.405000000000001</c:v>
                </c:pt>
                <c:pt idx="304">
                  <c:v>52.045000000000002</c:v>
                </c:pt>
                <c:pt idx="305">
                  <c:v>51.64</c:v>
                </c:pt>
                <c:pt idx="306">
                  <c:v>52.65</c:v>
                </c:pt>
                <c:pt idx="307">
                  <c:v>52.935000000000002</c:v>
                </c:pt>
                <c:pt idx="308">
                  <c:v>53.875</c:v>
                </c:pt>
                <c:pt idx="309">
                  <c:v>53.87</c:v>
                </c:pt>
                <c:pt idx="310">
                  <c:v>53.8</c:v>
                </c:pt>
                <c:pt idx="311">
                  <c:v>54.255000000000003</c:v>
                </c:pt>
                <c:pt idx="312">
                  <c:v>57.16</c:v>
                </c:pt>
                <c:pt idx="313">
                  <c:v>56.625</c:v>
                </c:pt>
                <c:pt idx="314">
                  <c:v>54.354999999999997</c:v>
                </c:pt>
                <c:pt idx="315">
                  <c:v>53.984999999999999</c:v>
                </c:pt>
                <c:pt idx="316">
                  <c:v>55.57</c:v>
                </c:pt>
                <c:pt idx="317">
                  <c:v>54.18</c:v>
                </c:pt>
                <c:pt idx="318">
                  <c:v>57.555</c:v>
                </c:pt>
                <c:pt idx="319">
                  <c:v>56.435000000000002</c:v>
                </c:pt>
                <c:pt idx="320">
                  <c:v>56.06</c:v>
                </c:pt>
                <c:pt idx="321">
                  <c:v>57.045000000000002</c:v>
                </c:pt>
                <c:pt idx="322">
                  <c:v>57.13</c:v>
                </c:pt>
                <c:pt idx="323">
                  <c:v>57.54</c:v>
                </c:pt>
                <c:pt idx="324">
                  <c:v>58.86</c:v>
                </c:pt>
                <c:pt idx="325">
                  <c:v>60.46</c:v>
                </c:pt>
                <c:pt idx="326">
                  <c:v>61.774999999999999</c:v>
                </c:pt>
                <c:pt idx="327">
                  <c:v>61.16</c:v>
                </c:pt>
                <c:pt idx="328">
                  <c:v>60.64</c:v>
                </c:pt>
                <c:pt idx="329">
                  <c:v>60.755000000000003</c:v>
                </c:pt>
                <c:pt idx="330">
                  <c:v>62.975000000000001</c:v>
                </c:pt>
                <c:pt idx="331">
                  <c:v>62.865000000000002</c:v>
                </c:pt>
                <c:pt idx="332">
                  <c:v>62.98</c:v>
                </c:pt>
                <c:pt idx="333">
                  <c:v>62.8</c:v>
                </c:pt>
                <c:pt idx="334">
                  <c:v>64.05</c:v>
                </c:pt>
                <c:pt idx="335">
                  <c:v>64.42</c:v>
                </c:pt>
                <c:pt idx="336">
                  <c:v>64.39</c:v>
                </c:pt>
                <c:pt idx="337">
                  <c:v>66.114999999999995</c:v>
                </c:pt>
                <c:pt idx="338">
                  <c:v>66.62</c:v>
                </c:pt>
                <c:pt idx="339">
                  <c:v>64.84</c:v>
                </c:pt>
                <c:pt idx="340">
                  <c:v>64.025000000000006</c:v>
                </c:pt>
                <c:pt idx="341">
                  <c:v>62.954999999999998</c:v>
                </c:pt>
                <c:pt idx="342">
                  <c:v>65.314999999999998</c:v>
                </c:pt>
                <c:pt idx="343">
                  <c:v>66.650000000000006</c:v>
                </c:pt>
                <c:pt idx="344">
                  <c:v>65.66</c:v>
                </c:pt>
                <c:pt idx="345">
                  <c:v>65.17</c:v>
                </c:pt>
                <c:pt idx="346">
                  <c:v>65.22</c:v>
                </c:pt>
                <c:pt idx="347">
                  <c:v>63.524999999999999</c:v>
                </c:pt>
                <c:pt idx="348">
                  <c:v>63.59</c:v>
                </c:pt>
                <c:pt idx="349">
                  <c:v>65.650000000000006</c:v>
                </c:pt>
                <c:pt idx="350">
                  <c:v>64.290000000000006</c:v>
                </c:pt>
                <c:pt idx="351">
                  <c:v>62.055</c:v>
                </c:pt>
                <c:pt idx="352">
                  <c:v>61.755000000000003</c:v>
                </c:pt>
                <c:pt idx="353">
                  <c:v>60.725000000000001</c:v>
                </c:pt>
                <c:pt idx="354">
                  <c:v>63.49</c:v>
                </c:pt>
                <c:pt idx="355">
                  <c:v>62.89</c:v>
                </c:pt>
                <c:pt idx="356">
                  <c:v>63.55</c:v>
                </c:pt>
                <c:pt idx="357">
                  <c:v>62.524999999999999</c:v>
                </c:pt>
                <c:pt idx="358">
                  <c:v>60.354999999999997</c:v>
                </c:pt>
                <c:pt idx="359">
                  <c:v>60.18</c:v>
                </c:pt>
                <c:pt idx="360">
                  <c:v>61.155000000000001</c:v>
                </c:pt>
                <c:pt idx="361">
                  <c:v>63.33</c:v>
                </c:pt>
                <c:pt idx="362">
                  <c:v>63.87</c:v>
                </c:pt>
                <c:pt idx="363">
                  <c:v>63.475000000000001</c:v>
                </c:pt>
                <c:pt idx="364">
                  <c:v>63.05</c:v>
                </c:pt>
                <c:pt idx="365">
                  <c:v>61.59</c:v>
                </c:pt>
                <c:pt idx="366">
                  <c:v>61.465000000000003</c:v>
                </c:pt>
                <c:pt idx="367">
                  <c:v>61.35</c:v>
                </c:pt>
                <c:pt idx="368">
                  <c:v>61.96</c:v>
                </c:pt>
                <c:pt idx="369">
                  <c:v>60.47</c:v>
                </c:pt>
                <c:pt idx="370">
                  <c:v>60.204999999999998</c:v>
                </c:pt>
                <c:pt idx="371">
                  <c:v>61.674999999999997</c:v>
                </c:pt>
                <c:pt idx="372">
                  <c:v>61.774999999999999</c:v>
                </c:pt>
                <c:pt idx="373">
                  <c:v>60.594999999999999</c:v>
                </c:pt>
                <c:pt idx="374">
                  <c:v>60.74</c:v>
                </c:pt>
                <c:pt idx="375">
                  <c:v>59.825000000000003</c:v>
                </c:pt>
                <c:pt idx="376">
                  <c:v>61.05</c:v>
                </c:pt>
                <c:pt idx="377">
                  <c:v>61.67</c:v>
                </c:pt>
                <c:pt idx="378">
                  <c:v>61.51</c:v>
                </c:pt>
                <c:pt idx="379">
                  <c:v>59.104999999999997</c:v>
                </c:pt>
                <c:pt idx="380">
                  <c:v>57.075000000000003</c:v>
                </c:pt>
                <c:pt idx="381">
                  <c:v>54.73</c:v>
                </c:pt>
                <c:pt idx="382">
                  <c:v>55.704999999999998</c:v>
                </c:pt>
                <c:pt idx="383">
                  <c:v>58.024999999999999</c:v>
                </c:pt>
                <c:pt idx="384">
                  <c:v>57.454999999999998</c:v>
                </c:pt>
                <c:pt idx="385">
                  <c:v>57.56</c:v>
                </c:pt>
                <c:pt idx="386">
                  <c:v>57.344999999999999</c:v>
                </c:pt>
                <c:pt idx="387">
                  <c:v>57.59</c:v>
                </c:pt>
                <c:pt idx="388">
                  <c:v>57.354999999999997</c:v>
                </c:pt>
                <c:pt idx="389">
                  <c:v>56.475000000000001</c:v>
                </c:pt>
                <c:pt idx="390">
                  <c:v>56.41</c:v>
                </c:pt>
                <c:pt idx="391">
                  <c:v>56.05</c:v>
                </c:pt>
                <c:pt idx="392">
                  <c:v>56.545000000000002</c:v>
                </c:pt>
                <c:pt idx="393">
                  <c:v>55.965000000000003</c:v>
                </c:pt>
                <c:pt idx="394">
                  <c:v>54.575000000000003</c:v>
                </c:pt>
                <c:pt idx="395">
                  <c:v>54.13</c:v>
                </c:pt>
                <c:pt idx="396">
                  <c:v>54.424999999999997</c:v>
                </c:pt>
                <c:pt idx="397">
                  <c:v>54.38</c:v>
                </c:pt>
                <c:pt idx="398">
                  <c:v>53.715000000000003</c:v>
                </c:pt>
                <c:pt idx="399">
                  <c:v>52.53</c:v>
                </c:pt>
                <c:pt idx="400">
                  <c:v>49.145000000000003</c:v>
                </c:pt>
                <c:pt idx="401">
                  <c:v>48.86</c:v>
                </c:pt>
                <c:pt idx="402">
                  <c:v>49.32</c:v>
                </c:pt>
                <c:pt idx="403">
                  <c:v>47.83</c:v>
                </c:pt>
                <c:pt idx="404">
                  <c:v>47.685000000000002</c:v>
                </c:pt>
                <c:pt idx="405">
                  <c:v>48.475000000000001</c:v>
                </c:pt>
                <c:pt idx="406">
                  <c:v>47.524999999999999</c:v>
                </c:pt>
                <c:pt idx="407">
                  <c:v>48.24</c:v>
                </c:pt>
                <c:pt idx="408">
                  <c:v>48.015000000000001</c:v>
                </c:pt>
                <c:pt idx="409">
                  <c:v>47.79</c:v>
                </c:pt>
                <c:pt idx="410">
                  <c:v>47.844999999999999</c:v>
                </c:pt>
                <c:pt idx="411">
                  <c:v>47.274999999999999</c:v>
                </c:pt>
                <c:pt idx="412">
                  <c:v>46.125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67680"/>
        <c:axId val="82169216"/>
      </c:lineChart>
      <c:dateAx>
        <c:axId val="82167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169216"/>
        <c:crosses val="autoZero"/>
        <c:auto val="1"/>
        <c:lblOffset val="100"/>
        <c:baseTimeUnit val="days"/>
      </c:dateAx>
      <c:valAx>
        <c:axId val="82169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[$$-45D]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1676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220065360816855"/>
          <c:y val="0.89539358669096114"/>
          <c:w val="0.3439153439153439"/>
          <c:h val="8.3717191601049873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8567716535433061"/>
          <c:h val="0.74530475357247006"/>
        </c:manualLayout>
      </c:layout>
      <c:lineChart>
        <c:grouping val="standar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Dated Brent (yearly average)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Sheet1!$C$6:$C$50</c:f>
              <c:numCache>
                <c:formatCode>mmm\-yy</c:formatCode>
                <c:ptCount val="4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</c:numCache>
            </c:numRef>
          </c:cat>
          <c:val>
            <c:numRef>
              <c:f>Sheet1!$D$6:$D$50</c:f>
              <c:numCache>
                <c:formatCode>General</c:formatCode>
                <c:ptCount val="45"/>
                <c:pt idx="0">
                  <c:v>111.64</c:v>
                </c:pt>
                <c:pt idx="1">
                  <c:v>111.64</c:v>
                </c:pt>
                <c:pt idx="2">
                  <c:v>111.64</c:v>
                </c:pt>
                <c:pt idx="3">
                  <c:v>111.64</c:v>
                </c:pt>
                <c:pt idx="4">
                  <c:v>111.64</c:v>
                </c:pt>
                <c:pt idx="5">
                  <c:v>111.64</c:v>
                </c:pt>
                <c:pt idx="6">
                  <c:v>111.64</c:v>
                </c:pt>
                <c:pt idx="7">
                  <c:v>111.64</c:v>
                </c:pt>
                <c:pt idx="8">
                  <c:v>111.64</c:v>
                </c:pt>
                <c:pt idx="9">
                  <c:v>111.64</c:v>
                </c:pt>
                <c:pt idx="10">
                  <c:v>111.64</c:v>
                </c:pt>
                <c:pt idx="11">
                  <c:v>111.64</c:v>
                </c:pt>
                <c:pt idx="12">
                  <c:v>108.66</c:v>
                </c:pt>
                <c:pt idx="13">
                  <c:v>108.66</c:v>
                </c:pt>
                <c:pt idx="14">
                  <c:v>108.66</c:v>
                </c:pt>
                <c:pt idx="15">
                  <c:v>108.66</c:v>
                </c:pt>
                <c:pt idx="16">
                  <c:v>108.66</c:v>
                </c:pt>
                <c:pt idx="17">
                  <c:v>108.66</c:v>
                </c:pt>
                <c:pt idx="18">
                  <c:v>108.66</c:v>
                </c:pt>
                <c:pt idx="19">
                  <c:v>108.66</c:v>
                </c:pt>
                <c:pt idx="20">
                  <c:v>108.66</c:v>
                </c:pt>
                <c:pt idx="21">
                  <c:v>108.66</c:v>
                </c:pt>
                <c:pt idx="22">
                  <c:v>108.66</c:v>
                </c:pt>
                <c:pt idx="23">
                  <c:v>108.66</c:v>
                </c:pt>
                <c:pt idx="24">
                  <c:v>98.95</c:v>
                </c:pt>
                <c:pt idx="25">
                  <c:v>98.95</c:v>
                </c:pt>
                <c:pt idx="26">
                  <c:v>98.95</c:v>
                </c:pt>
                <c:pt idx="27">
                  <c:v>98.95</c:v>
                </c:pt>
                <c:pt idx="28">
                  <c:v>98.95</c:v>
                </c:pt>
                <c:pt idx="29">
                  <c:v>98.95</c:v>
                </c:pt>
                <c:pt idx="30">
                  <c:v>98.95</c:v>
                </c:pt>
                <c:pt idx="31">
                  <c:v>98.95</c:v>
                </c:pt>
                <c:pt idx="32">
                  <c:v>98.95</c:v>
                </c:pt>
                <c:pt idx="33">
                  <c:v>98.95</c:v>
                </c:pt>
                <c:pt idx="34">
                  <c:v>98.95</c:v>
                </c:pt>
                <c:pt idx="35">
                  <c:v>98.95</c:v>
                </c:pt>
                <c:pt idx="36">
                  <c:v>55.91</c:v>
                </c:pt>
                <c:pt idx="37">
                  <c:v>55.91</c:v>
                </c:pt>
                <c:pt idx="38">
                  <c:v>55.91</c:v>
                </c:pt>
                <c:pt idx="39">
                  <c:v>55.91</c:v>
                </c:pt>
                <c:pt idx="40">
                  <c:v>55.91</c:v>
                </c:pt>
                <c:pt idx="41">
                  <c:v>55.91</c:v>
                </c:pt>
                <c:pt idx="42">
                  <c:v>55.91</c:v>
                </c:pt>
                <c:pt idx="43">
                  <c:v>55.91</c:v>
                </c:pt>
                <c:pt idx="44">
                  <c:v>55.91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Front month WTI (yearly average)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Sheet1!$C$6:$C$50</c:f>
              <c:numCache>
                <c:formatCode>mmm\-yy</c:formatCode>
                <c:ptCount val="4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</c:numCache>
            </c:numRef>
          </c:cat>
          <c:val>
            <c:numRef>
              <c:f>Sheet1!$E$6:$E$50</c:f>
              <c:numCache>
                <c:formatCode>General</c:formatCode>
                <c:ptCount val="45"/>
                <c:pt idx="0">
                  <c:v>94.15</c:v>
                </c:pt>
                <c:pt idx="1">
                  <c:v>94.15</c:v>
                </c:pt>
                <c:pt idx="2">
                  <c:v>94.15</c:v>
                </c:pt>
                <c:pt idx="3">
                  <c:v>94.15</c:v>
                </c:pt>
                <c:pt idx="4">
                  <c:v>94.15</c:v>
                </c:pt>
                <c:pt idx="5">
                  <c:v>94.15</c:v>
                </c:pt>
                <c:pt idx="6">
                  <c:v>94.15</c:v>
                </c:pt>
                <c:pt idx="7">
                  <c:v>94.15</c:v>
                </c:pt>
                <c:pt idx="8">
                  <c:v>94.15</c:v>
                </c:pt>
                <c:pt idx="9">
                  <c:v>94.15</c:v>
                </c:pt>
                <c:pt idx="10">
                  <c:v>94.15</c:v>
                </c:pt>
                <c:pt idx="11">
                  <c:v>94.15</c:v>
                </c:pt>
                <c:pt idx="12">
                  <c:v>95.05</c:v>
                </c:pt>
                <c:pt idx="13">
                  <c:v>95.05</c:v>
                </c:pt>
                <c:pt idx="14">
                  <c:v>95.05</c:v>
                </c:pt>
                <c:pt idx="15">
                  <c:v>95.05</c:v>
                </c:pt>
                <c:pt idx="16">
                  <c:v>95.05</c:v>
                </c:pt>
                <c:pt idx="17">
                  <c:v>95.05</c:v>
                </c:pt>
                <c:pt idx="18">
                  <c:v>95.05</c:v>
                </c:pt>
                <c:pt idx="19">
                  <c:v>95.05</c:v>
                </c:pt>
                <c:pt idx="20">
                  <c:v>95.05</c:v>
                </c:pt>
                <c:pt idx="21">
                  <c:v>95.05</c:v>
                </c:pt>
                <c:pt idx="22">
                  <c:v>95.05</c:v>
                </c:pt>
                <c:pt idx="23">
                  <c:v>95.05</c:v>
                </c:pt>
                <c:pt idx="24">
                  <c:v>92.91</c:v>
                </c:pt>
                <c:pt idx="25">
                  <c:v>92.91</c:v>
                </c:pt>
                <c:pt idx="26">
                  <c:v>92.91</c:v>
                </c:pt>
                <c:pt idx="27">
                  <c:v>92.91</c:v>
                </c:pt>
                <c:pt idx="28">
                  <c:v>92.91</c:v>
                </c:pt>
                <c:pt idx="29">
                  <c:v>92.91</c:v>
                </c:pt>
                <c:pt idx="30">
                  <c:v>92.91</c:v>
                </c:pt>
                <c:pt idx="31">
                  <c:v>92.91</c:v>
                </c:pt>
                <c:pt idx="32">
                  <c:v>92.91</c:v>
                </c:pt>
                <c:pt idx="33">
                  <c:v>92.91</c:v>
                </c:pt>
                <c:pt idx="34">
                  <c:v>92.91</c:v>
                </c:pt>
                <c:pt idx="35">
                  <c:v>92.91</c:v>
                </c:pt>
                <c:pt idx="36">
                  <c:v>51.27</c:v>
                </c:pt>
                <c:pt idx="37">
                  <c:v>51.27</c:v>
                </c:pt>
                <c:pt idx="38">
                  <c:v>51.27</c:v>
                </c:pt>
                <c:pt idx="39">
                  <c:v>51.27</c:v>
                </c:pt>
                <c:pt idx="40">
                  <c:v>51.27</c:v>
                </c:pt>
                <c:pt idx="41">
                  <c:v>51.27</c:v>
                </c:pt>
                <c:pt idx="42">
                  <c:v>51.27</c:v>
                </c:pt>
                <c:pt idx="43">
                  <c:v>51.27</c:v>
                </c:pt>
                <c:pt idx="44">
                  <c:v>51.27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9552"/>
        <c:axId val="79001088"/>
      </c:lineChart>
      <c:dateAx>
        <c:axId val="78999552"/>
        <c:scaling>
          <c:orientation val="minMax"/>
          <c:min val="4090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79001088"/>
        <c:crosses val="autoZero"/>
        <c:auto val="1"/>
        <c:lblOffset val="100"/>
        <c:baseTimeUnit val="months"/>
        <c:majorUnit val="12"/>
        <c:majorTimeUnit val="months"/>
      </c:dateAx>
      <c:valAx>
        <c:axId val="79001088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31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7899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30788082325441"/>
          <c:y val="0.46664273060675537"/>
          <c:w val="0.32143275318250925"/>
          <c:h val="0.1088512468672792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55818022747154E-2"/>
          <c:y val="2.9448145223086038E-2"/>
          <c:w val="0.9037456255468066"/>
          <c:h val="0.79832277373475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'Market structure'!$B$62</c:f>
              <c:strCache>
                <c:ptCount val="1"/>
                <c:pt idx="0">
                  <c:v>WTI M1-M2</c:v>
                </c:pt>
              </c:strCache>
            </c:strRef>
          </c:tx>
          <c:invertIfNegative val="0"/>
          <c:cat>
            <c:numRef>
              <c:f>'Market structure'!$A$63:$A$79</c:f>
              <c:numCache>
                <c:formatCode>mmm\-yy</c:formatCode>
                <c:ptCount val="1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</c:numCache>
            </c:numRef>
          </c:cat>
          <c:val>
            <c:numRef>
              <c:f>'Market structure'!$B$63:$B$79</c:f>
              <c:numCache>
                <c:formatCode>General</c:formatCode>
                <c:ptCount val="17"/>
                <c:pt idx="0">
                  <c:v>8.1904761904761175E-2</c:v>
                </c:pt>
                <c:pt idx="1">
                  <c:v>0.56421052631579094</c:v>
                </c:pt>
                <c:pt idx="2">
                  <c:v>0.62809523809523804</c:v>
                </c:pt>
                <c:pt idx="3">
                  <c:v>0.73333333333333295</c:v>
                </c:pt>
                <c:pt idx="4">
                  <c:v>0.68761904761904613</c:v>
                </c:pt>
                <c:pt idx="5">
                  <c:v>0.6671428571428567</c:v>
                </c:pt>
                <c:pt idx="6">
                  <c:v>0.93318181818181822</c:v>
                </c:pt>
                <c:pt idx="7">
                  <c:v>1.0519047619047628</c:v>
                </c:pt>
                <c:pt idx="8">
                  <c:v>0.85095238095238046</c:v>
                </c:pt>
                <c:pt idx="9">
                  <c:v>0.61434782608695693</c:v>
                </c:pt>
                <c:pt idx="10">
                  <c:v>-2.0526315789472966E-2</c:v>
                </c:pt>
                <c:pt idx="11">
                  <c:v>-0.28136363636363593</c:v>
                </c:pt>
                <c:pt idx="12">
                  <c:v>-0.57850000000000001</c:v>
                </c:pt>
                <c:pt idx="13">
                  <c:v>-1.0915789473684203</c:v>
                </c:pt>
                <c:pt idx="14">
                  <c:v>-1.7549999999999999</c:v>
                </c:pt>
                <c:pt idx="15">
                  <c:v>-1.4919999999999995</c:v>
                </c:pt>
                <c:pt idx="16">
                  <c:v>-1.0633333333333341</c:v>
                </c:pt>
              </c:numCache>
            </c:numRef>
          </c:val>
        </c:ser>
        <c:ser>
          <c:idx val="1"/>
          <c:order val="1"/>
          <c:tx>
            <c:strRef>
              <c:f>'Market structure'!$C$62</c:f>
              <c:strCache>
                <c:ptCount val="1"/>
                <c:pt idx="0">
                  <c:v>Brent M1-M2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'Market structure'!$A$63:$A$79</c:f>
              <c:numCache>
                <c:formatCode>mmm\-yy</c:formatCode>
                <c:ptCount val="1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</c:numCache>
            </c:numRef>
          </c:cat>
          <c:val>
            <c:numRef>
              <c:f>'Market structure'!$C$63:$C$79</c:f>
              <c:numCache>
                <c:formatCode>General</c:formatCode>
                <c:ptCount val="17"/>
                <c:pt idx="0">
                  <c:v>0.61285714285714443</c:v>
                </c:pt>
                <c:pt idx="1">
                  <c:v>0.47052631578947279</c:v>
                </c:pt>
                <c:pt idx="2">
                  <c:v>0.33904761904761926</c:v>
                </c:pt>
                <c:pt idx="3">
                  <c:v>0.17095238095238044</c:v>
                </c:pt>
                <c:pt idx="4">
                  <c:v>0.7238095238095239</c:v>
                </c:pt>
                <c:pt idx="5">
                  <c:v>0.61333333333333384</c:v>
                </c:pt>
                <c:pt idx="6">
                  <c:v>-0.33363636363636506</c:v>
                </c:pt>
                <c:pt idx="7">
                  <c:v>-0.66142857142857214</c:v>
                </c:pt>
                <c:pt idx="8">
                  <c:v>-0.68999999999999972</c:v>
                </c:pt>
                <c:pt idx="9">
                  <c:v>-0.48347826086956541</c:v>
                </c:pt>
                <c:pt idx="10">
                  <c:v>-0.49842105263157738</c:v>
                </c:pt>
                <c:pt idx="11">
                  <c:v>-0.52636363636363503</c:v>
                </c:pt>
                <c:pt idx="12">
                  <c:v>-1.0929999999999995</c:v>
                </c:pt>
                <c:pt idx="13">
                  <c:v>-0.91421052631579014</c:v>
                </c:pt>
                <c:pt idx="14">
                  <c:v>-0.78416666666666723</c:v>
                </c:pt>
                <c:pt idx="15">
                  <c:v>-1.0140000000000007</c:v>
                </c:pt>
                <c:pt idx="16">
                  <c:v>-0.68333333333333401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62528"/>
        <c:axId val="79064064"/>
      </c:barChart>
      <c:dateAx>
        <c:axId val="79062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79064064"/>
        <c:crosses val="autoZero"/>
        <c:auto val="1"/>
        <c:lblOffset val="100"/>
        <c:baseTimeUnit val="months"/>
      </c:dateAx>
      <c:valAx>
        <c:axId val="7906406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alpha val="6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$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06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9469597550306"/>
          <c:y val="4.1664435568543948E-2"/>
          <c:w val="0.17901312335958008"/>
          <c:h val="8.1245607010988027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26048423738528E-2"/>
          <c:y val="2.9966353150800453E-2"/>
          <c:w val="0.88489782220127366"/>
          <c:h val="0.9024177615919261"/>
        </c:manualLayout>
      </c:layout>
      <c:lineChart>
        <c:grouping val="standard"/>
        <c:varyColors val="0"/>
        <c:ser>
          <c:idx val="0"/>
          <c:order val="0"/>
          <c:tx>
            <c:strRef>
              <c:f>'[Production_of_Crude_Oil__NGPL__and_Other_Liquids_(Thousand_Barrels_Per_Day).xls]Data3'!$A$4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'[Production_of_Crude_Oil__NGPL__and_Other_Liquids_(Thousand_Barrels_Per_Day).xls]Data3'!$B$3:$K$3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'[Production_of_Crude_Oil__NGPL__and_Other_Liquids_(Thousand_Barrels_Per_Day).xls]Data3'!$B$4:$K$4</c:f>
              <c:numCache>
                <c:formatCode>General</c:formatCode>
                <c:ptCount val="10"/>
                <c:pt idx="0">
                  <c:v>9500000.2191799991</c:v>
                </c:pt>
                <c:pt idx="1">
                  <c:v>9718000.7643800005</c:v>
                </c:pt>
                <c:pt idx="2">
                  <c:v>9922000.8031799998</c:v>
                </c:pt>
                <c:pt idx="3">
                  <c:v>9856000.6196699999</c:v>
                </c:pt>
                <c:pt idx="4">
                  <c:v>10034000.055339999</c:v>
                </c:pt>
                <c:pt idx="5">
                  <c:v>10267000.81858</c:v>
                </c:pt>
                <c:pt idx="6">
                  <c:v>10384000.041099999</c:v>
                </c:pt>
                <c:pt idx="7">
                  <c:v>10568000.778689999</c:v>
                </c:pt>
                <c:pt idx="8">
                  <c:v>10737000.720550001</c:v>
                </c:pt>
                <c:pt idx="9">
                  <c:v>10826000.915069999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'[Production_of_Crude_Oil__NGPL__and_Other_Liquids_(Thousand_Barrels_Per_Day).xls]Data3'!$A$5</c:f>
              <c:strCache>
                <c:ptCount val="1"/>
                <c:pt idx="0">
                  <c:v>Saudi Arabia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'[Production_of_Crude_Oil__NGPL__and_Other_Liquids_(Thousand_Barrels_Per_Day).xls]Data3'!$B$3:$K$3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'[Production_of_Crude_Oil__NGPL__and_Other_Liquids_(Thousand_Barrels_Per_Day).xls]Data3'!$B$5:$K$5</c:f>
              <c:numCache>
                <c:formatCode>General</c:formatCode>
                <c:ptCount val="10"/>
                <c:pt idx="0">
                  <c:v>11490000.13699</c:v>
                </c:pt>
                <c:pt idx="1">
                  <c:v>11092000.32877</c:v>
                </c:pt>
                <c:pt idx="2">
                  <c:v>10741000.50685</c:v>
                </c:pt>
                <c:pt idx="3">
                  <c:v>11422000.25643</c:v>
                </c:pt>
                <c:pt idx="4">
                  <c:v>10310000.11245</c:v>
                </c:pt>
                <c:pt idx="5">
                  <c:v>10900000</c:v>
                </c:pt>
                <c:pt idx="6">
                  <c:v>11458000.35616</c:v>
                </c:pt>
                <c:pt idx="7">
                  <c:v>11832000.3224</c:v>
                </c:pt>
                <c:pt idx="8">
                  <c:v>11693000.15068</c:v>
                </c:pt>
                <c:pt idx="9">
                  <c:v>11615000.34247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'[Production_of_Crude_Oil__NGPL__and_Other_Liquids_(Thousand_Barrels_Per_Day).xls]Data3'!$A$6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'[Production_of_Crude_Oil__NGPL__and_Other_Liquids_(Thousand_Barrels_Per_Day).xls]Data3'!$B$3:$K$3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'[Production_of_Crude_Oil__NGPL__and_Other_Liquids_(Thousand_Barrels_Per_Day).xls]Data3'!$B$6:$K$6</c:f>
              <c:numCache>
                <c:formatCode>General</c:formatCode>
                <c:ptCount val="10"/>
                <c:pt idx="0">
                  <c:v>7335000.5424699998</c:v>
                </c:pt>
                <c:pt idx="1">
                  <c:v>7322000.3232899997</c:v>
                </c:pt>
                <c:pt idx="2">
                  <c:v>7473000.7068499997</c:v>
                </c:pt>
                <c:pt idx="3">
                  <c:v>7571000.0300500002</c:v>
                </c:pt>
                <c:pt idx="4">
                  <c:v>8151000.5205499995</c:v>
                </c:pt>
                <c:pt idx="5">
                  <c:v>8627000.9315099996</c:v>
                </c:pt>
                <c:pt idx="6">
                  <c:v>9052000.0821899995</c:v>
                </c:pt>
                <c:pt idx="7">
                  <c:v>10059000.36603</c:v>
                </c:pt>
                <c:pt idx="8">
                  <c:v>11256000.13425</c:v>
                </c:pt>
                <c:pt idx="9">
                  <c:v>12887000.0274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97216"/>
        <c:axId val="79262848"/>
      </c:lineChart>
      <c:catAx>
        <c:axId val="790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9262848"/>
        <c:crosses val="autoZero"/>
        <c:auto val="1"/>
        <c:lblAlgn val="ctr"/>
        <c:lblOffset val="100"/>
        <c:noMultiLvlLbl val="0"/>
      </c:catAx>
      <c:valAx>
        <c:axId val="79262848"/>
        <c:scaling>
          <c:orientation val="minMax"/>
          <c:min val="7000000"/>
        </c:scaling>
        <c:delete val="0"/>
        <c:axPos val="l"/>
        <c:majorGridlines>
          <c:spPr>
            <a:ln>
              <a:solidFill>
                <a:schemeClr val="tx2">
                  <a:alpha val="60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909721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12667598506209315"/>
          <c:y val="7.0821184480652805E-2"/>
          <c:w val="0.59851327749449812"/>
          <c:h val="6.061199033289155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76868046143377E-2"/>
          <c:y val="5.1400500768071497E-2"/>
          <c:w val="0.92397151819020984"/>
          <c:h val="0.69111803732866728"/>
        </c:manualLayout>
      </c:layout>
      <c:lineChart>
        <c:grouping val="standard"/>
        <c:varyColors val="0"/>
        <c:ser>
          <c:idx val="0"/>
          <c:order val="0"/>
          <c:tx>
            <c:strRef>
              <c:f>'OPECvs NonOPec'!$H$3</c:f>
              <c:strCache>
                <c:ptCount val="1"/>
                <c:pt idx="0">
                  <c:v>Non-OPEC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'OPECvs NonOPec'!$G$4:$G$20</c:f>
              <c:numCache>
                <c:formatCode>m/d/yyyy</c:formatCode>
                <c:ptCount val="17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</c:numCache>
            </c:numRef>
          </c:cat>
          <c:val>
            <c:numRef>
              <c:f>'OPECvs NonOPec'!$H$4:$H$20</c:f>
              <c:numCache>
                <c:formatCode>General</c:formatCode>
                <c:ptCount val="17"/>
                <c:pt idx="0">
                  <c:v>0.59144764366497415</c:v>
                </c:pt>
                <c:pt idx="1">
                  <c:v>0.59503802112451643</c:v>
                </c:pt>
                <c:pt idx="2">
                  <c:v>0.59069838882160997</c:v>
                </c:pt>
                <c:pt idx="3">
                  <c:v>0.59085374880311203</c:v>
                </c:pt>
                <c:pt idx="4">
                  <c:v>0.58418832785578056</c:v>
                </c:pt>
                <c:pt idx="5">
                  <c:v>0.58166921460497389</c:v>
                </c:pt>
                <c:pt idx="6">
                  <c:v>0.582417922934645</c:v>
                </c:pt>
                <c:pt idx="7">
                  <c:v>0.59297685821478663</c:v>
                </c:pt>
                <c:pt idx="8">
                  <c:v>0.59341025045482321</c:v>
                </c:pt>
                <c:pt idx="9">
                  <c:v>0.59295781586424268</c:v>
                </c:pt>
                <c:pt idx="10">
                  <c:v>0.59872535693603957</c:v>
                </c:pt>
                <c:pt idx="11">
                  <c:v>0.60686442453549283</c:v>
                </c:pt>
                <c:pt idx="12">
                  <c:v>0.60352842691586328</c:v>
                </c:pt>
                <c:pt idx="13">
                  <c:v>0.60953178842487399</c:v>
                </c:pt>
                <c:pt idx="14">
                  <c:v>0.60793748722121477</c:v>
                </c:pt>
                <c:pt idx="15">
                  <c:v>0.61083204655173573</c:v>
                </c:pt>
                <c:pt idx="16">
                  <c:v>0.61251640489395032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272192"/>
        <c:axId val="79286272"/>
      </c:lineChart>
      <c:dateAx>
        <c:axId val="792721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9286272"/>
        <c:crosses val="autoZero"/>
        <c:auto val="1"/>
        <c:lblOffset val="100"/>
        <c:baseTimeUnit val="months"/>
      </c:dateAx>
      <c:valAx>
        <c:axId val="79286272"/>
        <c:scaling>
          <c:orientation val="minMax"/>
          <c:min val="0.58000000000000007"/>
        </c:scaling>
        <c:delete val="0"/>
        <c:axPos val="l"/>
        <c:majorGridlines>
          <c:spPr>
            <a:ln>
              <a:solidFill>
                <a:schemeClr val="tx2">
                  <a:alpha val="60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79272192"/>
        <c:crosses val="autoZero"/>
        <c:crossBetween val="between"/>
        <c:minorUnit val="1.0000000000000002E-2"/>
      </c:valAx>
    </c:plotArea>
    <c:legend>
      <c:legendPos val="r"/>
      <c:layout>
        <c:manualLayout>
          <c:xMode val="edge"/>
          <c:yMode val="edge"/>
          <c:x val="4.6867364415680589E-2"/>
          <c:y val="7.3881962671332749E-2"/>
          <c:w val="0.21046359430422892"/>
          <c:h val="0.12075422863808691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76868046143377E-2"/>
          <c:y val="3.6285219526564501E-2"/>
          <c:w val="0.93924543852496678"/>
          <c:h val="0.71504574908469509"/>
        </c:manualLayout>
      </c:layout>
      <c:lineChart>
        <c:grouping val="standard"/>
        <c:varyColors val="0"/>
        <c:ser>
          <c:idx val="1"/>
          <c:order val="0"/>
          <c:tx>
            <c:strRef>
              <c:f>'OPECvs NonOPec'!$I$3</c:f>
              <c:strCache>
                <c:ptCount val="1"/>
                <c:pt idx="0">
                  <c:v>OPEC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'OPECvs NonOPec'!$G$4:$G$20</c:f>
              <c:numCache>
                <c:formatCode>m/d/yyyy</c:formatCode>
                <c:ptCount val="17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</c:numCache>
            </c:numRef>
          </c:cat>
          <c:val>
            <c:numRef>
              <c:f>'OPECvs NonOPec'!$I$4:$I$20</c:f>
              <c:numCache>
                <c:formatCode>General</c:formatCode>
                <c:ptCount val="17"/>
                <c:pt idx="0">
                  <c:v>0.40855235633502585</c:v>
                </c:pt>
                <c:pt idx="1">
                  <c:v>0.40496197887548363</c:v>
                </c:pt>
                <c:pt idx="2">
                  <c:v>0.40930161117838998</c:v>
                </c:pt>
                <c:pt idx="3">
                  <c:v>0.40914625119688791</c:v>
                </c:pt>
                <c:pt idx="4">
                  <c:v>0.41581167214421944</c:v>
                </c:pt>
                <c:pt idx="5">
                  <c:v>0.41833078539502616</c:v>
                </c:pt>
                <c:pt idx="6">
                  <c:v>0.417582077065355</c:v>
                </c:pt>
                <c:pt idx="7">
                  <c:v>0.40702314178521332</c:v>
                </c:pt>
                <c:pt idx="8">
                  <c:v>0.40658974954517679</c:v>
                </c:pt>
                <c:pt idx="9">
                  <c:v>0.40704218413575732</c:v>
                </c:pt>
                <c:pt idx="10">
                  <c:v>0.40127464306396043</c:v>
                </c:pt>
                <c:pt idx="11">
                  <c:v>0.39313557546450717</c:v>
                </c:pt>
                <c:pt idx="12">
                  <c:v>0.39647157308413672</c:v>
                </c:pt>
                <c:pt idx="13">
                  <c:v>0.39046821157512607</c:v>
                </c:pt>
                <c:pt idx="14">
                  <c:v>0.39206251277878523</c:v>
                </c:pt>
                <c:pt idx="15">
                  <c:v>0.38916795344826433</c:v>
                </c:pt>
                <c:pt idx="16">
                  <c:v>0.38748359510604968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73600"/>
        <c:axId val="81675392"/>
      </c:lineChart>
      <c:dateAx>
        <c:axId val="8167360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81675392"/>
        <c:crosses val="autoZero"/>
        <c:auto val="1"/>
        <c:lblOffset val="100"/>
        <c:baseTimeUnit val="months"/>
        <c:majorUnit val="6"/>
        <c:majorTimeUnit val="months"/>
        <c:minorUnit val="1"/>
        <c:minorTimeUnit val="years"/>
      </c:dateAx>
      <c:valAx>
        <c:axId val="81675392"/>
        <c:scaling>
          <c:orientation val="minMax"/>
          <c:min val="0.38000000000000006"/>
        </c:scaling>
        <c:delete val="0"/>
        <c:axPos val="l"/>
        <c:majorGridlines>
          <c:spPr>
            <a:ln>
              <a:solidFill>
                <a:schemeClr val="tx2">
                  <a:alpha val="60000"/>
                </a:schemeClr>
              </a:solidFill>
              <a:prstDash val="dash"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673600"/>
        <c:crosses val="autoZero"/>
        <c:crossBetween val="between"/>
        <c:minorUnit val="1.0000000000000002E-2"/>
      </c:valAx>
    </c:plotArea>
    <c:legend>
      <c:legendPos val="r"/>
      <c:layout>
        <c:manualLayout>
          <c:xMode val="edge"/>
          <c:yMode val="edge"/>
          <c:x val="6.9148629327574582E-2"/>
          <c:y val="7.0020934359198303E-2"/>
          <c:w val="0.12320172275012806"/>
          <c:h val="7.8404568012705442E-2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19466316710406E-2"/>
          <c:y val="4.4538669037413998E-2"/>
          <c:w val="0.81819542869641293"/>
          <c:h val="0.77029668319841982"/>
        </c:manualLayout>
      </c:layout>
      <c:lineChart>
        <c:grouping val="standard"/>
        <c:varyColors val="0"/>
        <c:ser>
          <c:idx val="1"/>
          <c:order val="1"/>
          <c:tx>
            <c:strRef>
              <c:f>'RIG COUNT'!$C$1</c:f>
              <c:strCache>
                <c:ptCount val="1"/>
                <c:pt idx="0">
                  <c:v>U.S. Field Production of Crude Oil 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'RIG COUNT'!$A$284:$A$336</c:f>
              <c:numCache>
                <c:formatCode>[$-409]mmm\-yy;@</c:formatCode>
                <c:ptCount val="5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</c:numCache>
            </c:numRef>
          </c:cat>
          <c:val>
            <c:numRef>
              <c:f>'RIG COUNT'!$C$284:$C$336</c:f>
              <c:numCache>
                <c:formatCode>General</c:formatCode>
                <c:ptCount val="53"/>
                <c:pt idx="0">
                  <c:v>5.4172500000000001</c:v>
                </c:pt>
                <c:pt idx="1">
                  <c:v>5.6005000000000003</c:v>
                </c:pt>
                <c:pt idx="2">
                  <c:v>5.5804999999999998</c:v>
                </c:pt>
                <c:pt idx="3">
                  <c:v>5.6261999999999999</c:v>
                </c:pt>
                <c:pt idx="4">
                  <c:v>5.6047500000000001</c:v>
                </c:pt>
                <c:pt idx="5">
                  <c:v>5.6297499999999996</c:v>
                </c:pt>
                <c:pt idx="6">
                  <c:v>5.5178000000000003</c:v>
                </c:pt>
                <c:pt idx="7">
                  <c:v>5.56975</c:v>
                </c:pt>
                <c:pt idx="8">
                  <c:v>5.6056000000000008</c:v>
                </c:pt>
                <c:pt idx="9">
                  <c:v>5.8657500000000002</c:v>
                </c:pt>
                <c:pt idx="10">
                  <c:v>5.8727499999999999</c:v>
                </c:pt>
                <c:pt idx="11">
                  <c:v>5.8563999999999998</c:v>
                </c:pt>
                <c:pt idx="12">
                  <c:v>5.7530000000000001</c:v>
                </c:pt>
                <c:pt idx="13">
                  <c:v>5.8032500000000002</c:v>
                </c:pt>
                <c:pt idx="14">
                  <c:v>5.8663999999999996</c:v>
                </c:pt>
                <c:pt idx="15">
                  <c:v>6.07925</c:v>
                </c:pt>
                <c:pt idx="16">
                  <c:v>6.1877500000000003</c:v>
                </c:pt>
                <c:pt idx="17">
                  <c:v>6.2370000000000001</c:v>
                </c:pt>
                <c:pt idx="18">
                  <c:v>6.2945000000000002</c:v>
                </c:pt>
                <c:pt idx="19">
                  <c:v>6.0777999999999999</c:v>
                </c:pt>
                <c:pt idx="20">
                  <c:v>6.2080000000000002</c:v>
                </c:pt>
                <c:pt idx="21">
                  <c:v>6.6207500000000001</c:v>
                </c:pt>
                <c:pt idx="22">
                  <c:v>6.7462</c:v>
                </c:pt>
                <c:pt idx="23">
                  <c:v>6.9210000000000003</c:v>
                </c:pt>
                <c:pt idx="24">
                  <c:v>7.0062499999999996</c:v>
                </c:pt>
                <c:pt idx="25">
                  <c:v>7.0687499999999996</c:v>
                </c:pt>
                <c:pt idx="26">
                  <c:v>7.1408000000000005</c:v>
                </c:pt>
                <c:pt idx="27">
                  <c:v>7.2567500000000003</c:v>
                </c:pt>
                <c:pt idx="28">
                  <c:v>7.3079999999999998</c:v>
                </c:pt>
                <c:pt idx="29">
                  <c:v>7.2202500000000001</c:v>
                </c:pt>
                <c:pt idx="30">
                  <c:v>7.4969999999999999</c:v>
                </c:pt>
                <c:pt idx="31">
                  <c:v>7.5758000000000001</c:v>
                </c:pt>
                <c:pt idx="32">
                  <c:v>7.7832499999999998</c:v>
                </c:pt>
                <c:pt idx="33">
                  <c:v>7.7465000000000002</c:v>
                </c:pt>
                <c:pt idx="34">
                  <c:v>7.9686000000000003</c:v>
                </c:pt>
                <c:pt idx="35">
                  <c:v>8.0912500000000005</c:v>
                </c:pt>
                <c:pt idx="36">
                  <c:v>8.0888000000000009</c:v>
                </c:pt>
                <c:pt idx="37">
                  <c:v>8.1039999999999992</c:v>
                </c:pt>
                <c:pt idx="38">
                  <c:v>8.1947500000000009</c:v>
                </c:pt>
                <c:pt idx="39">
                  <c:v>8.3104999999999993</c:v>
                </c:pt>
                <c:pt idx="40">
                  <c:v>8.4133999999999993</c:v>
                </c:pt>
                <c:pt idx="41">
                  <c:v>8.4562500000000007</c:v>
                </c:pt>
                <c:pt idx="42">
                  <c:v>8.5284999999999993</c:v>
                </c:pt>
                <c:pt idx="43">
                  <c:v>8.5693999999999999</c:v>
                </c:pt>
                <c:pt idx="44">
                  <c:v>8.7829999999999995</c:v>
                </c:pt>
                <c:pt idx="45">
                  <c:v>8.9404000000000003</c:v>
                </c:pt>
                <c:pt idx="46">
                  <c:v>9.0567499999999992</c:v>
                </c:pt>
                <c:pt idx="47">
                  <c:v>9.12575</c:v>
                </c:pt>
                <c:pt idx="48">
                  <c:v>9.18</c:v>
                </c:pt>
                <c:pt idx="49">
                  <c:v>9.2787500000000005</c:v>
                </c:pt>
                <c:pt idx="50">
                  <c:v>9.3982500000000009</c:v>
                </c:pt>
                <c:pt idx="51">
                  <c:v>9.3829999999999991</c:v>
                </c:pt>
                <c:pt idx="52">
                  <c:v>9.3710000000000004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27872"/>
        <c:axId val="81729408"/>
      </c:lineChart>
      <c:lineChart>
        <c:grouping val="standard"/>
        <c:varyColors val="0"/>
        <c:ser>
          <c:idx val="0"/>
          <c:order val="0"/>
          <c:tx>
            <c:strRef>
              <c:f>'RIG COUNT'!$B$1</c:f>
              <c:strCache>
                <c:ptCount val="1"/>
                <c:pt idx="0">
                  <c:v>Oil rigs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'RIG COUNT'!$A$284:$A$336</c:f>
              <c:numCache>
                <c:formatCode>[$-409]mmm\-yy;@</c:formatCode>
                <c:ptCount val="5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</c:numCache>
            </c:numRef>
          </c:cat>
          <c:val>
            <c:numRef>
              <c:f>'RIG COUNT'!$B$284:$B$336</c:f>
              <c:numCache>
                <c:formatCode>General</c:formatCode>
                <c:ptCount val="53"/>
                <c:pt idx="0">
                  <c:v>803.5</c:v>
                </c:pt>
                <c:pt idx="1">
                  <c:v>796.75</c:v>
                </c:pt>
                <c:pt idx="2">
                  <c:v>848.5</c:v>
                </c:pt>
                <c:pt idx="3">
                  <c:v>907.8</c:v>
                </c:pt>
                <c:pt idx="4">
                  <c:v>954.5</c:v>
                </c:pt>
                <c:pt idx="5">
                  <c:v>990.5</c:v>
                </c:pt>
                <c:pt idx="6">
                  <c:v>1019.4</c:v>
                </c:pt>
                <c:pt idx="7">
                  <c:v>1063.5</c:v>
                </c:pt>
                <c:pt idx="8">
                  <c:v>1064</c:v>
                </c:pt>
                <c:pt idx="9">
                  <c:v>1087.25</c:v>
                </c:pt>
                <c:pt idx="10">
                  <c:v>1130</c:v>
                </c:pt>
                <c:pt idx="11">
                  <c:v>1188.4000000000001</c:v>
                </c:pt>
                <c:pt idx="12">
                  <c:v>1221</c:v>
                </c:pt>
                <c:pt idx="13">
                  <c:v>1273.25</c:v>
                </c:pt>
                <c:pt idx="14">
                  <c:v>1314.6</c:v>
                </c:pt>
                <c:pt idx="15">
                  <c:v>1335.5</c:v>
                </c:pt>
                <c:pt idx="16">
                  <c:v>1380.75</c:v>
                </c:pt>
                <c:pt idx="17">
                  <c:v>1416</c:v>
                </c:pt>
                <c:pt idx="18">
                  <c:v>1421.5</c:v>
                </c:pt>
                <c:pt idx="19">
                  <c:v>1418.6</c:v>
                </c:pt>
                <c:pt idx="20">
                  <c:v>1405.75</c:v>
                </c:pt>
                <c:pt idx="21">
                  <c:v>1400.5</c:v>
                </c:pt>
                <c:pt idx="22">
                  <c:v>1387</c:v>
                </c:pt>
                <c:pt idx="23">
                  <c:v>1341.5</c:v>
                </c:pt>
                <c:pt idx="24">
                  <c:v>1321.5</c:v>
                </c:pt>
                <c:pt idx="25">
                  <c:v>1332.25</c:v>
                </c:pt>
                <c:pt idx="26">
                  <c:v>1343.4</c:v>
                </c:pt>
                <c:pt idx="27">
                  <c:v>1385.5</c:v>
                </c:pt>
                <c:pt idx="28">
                  <c:v>1407.6</c:v>
                </c:pt>
                <c:pt idx="29">
                  <c:v>1400.75</c:v>
                </c:pt>
                <c:pt idx="30">
                  <c:v>1393.75</c:v>
                </c:pt>
                <c:pt idx="31">
                  <c:v>1383.4</c:v>
                </c:pt>
                <c:pt idx="32">
                  <c:v>1366</c:v>
                </c:pt>
                <c:pt idx="33">
                  <c:v>1365.25</c:v>
                </c:pt>
                <c:pt idx="34">
                  <c:v>1388.6</c:v>
                </c:pt>
                <c:pt idx="35">
                  <c:v>1391.5</c:v>
                </c:pt>
                <c:pt idx="36">
                  <c:v>1411</c:v>
                </c:pt>
                <c:pt idx="37">
                  <c:v>1430.25</c:v>
                </c:pt>
                <c:pt idx="38">
                  <c:v>1479.75</c:v>
                </c:pt>
                <c:pt idx="39">
                  <c:v>1522</c:v>
                </c:pt>
                <c:pt idx="40">
                  <c:v>1531.8</c:v>
                </c:pt>
                <c:pt idx="41">
                  <c:v>1551.75</c:v>
                </c:pt>
                <c:pt idx="42">
                  <c:v>1563</c:v>
                </c:pt>
                <c:pt idx="43">
                  <c:v>1580</c:v>
                </c:pt>
                <c:pt idx="44">
                  <c:v>1594</c:v>
                </c:pt>
                <c:pt idx="45">
                  <c:v>1588.8</c:v>
                </c:pt>
                <c:pt idx="46">
                  <c:v>1574.75</c:v>
                </c:pt>
                <c:pt idx="47">
                  <c:v>1515.75</c:v>
                </c:pt>
                <c:pt idx="48">
                  <c:v>1293.4000000000001</c:v>
                </c:pt>
                <c:pt idx="49">
                  <c:v>1020</c:v>
                </c:pt>
                <c:pt idx="50">
                  <c:v>856.5</c:v>
                </c:pt>
                <c:pt idx="51">
                  <c:v>749.75</c:v>
                </c:pt>
                <c:pt idx="52">
                  <c:v>673.5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33504"/>
        <c:axId val="81731584"/>
      </c:lineChart>
      <c:dateAx>
        <c:axId val="81727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81729408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81729408"/>
        <c:scaling>
          <c:orientation val="minMax"/>
          <c:max val="9.5"/>
          <c:min val="5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M b/d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727872"/>
        <c:crosses val="autoZero"/>
        <c:crossBetween val="between"/>
      </c:valAx>
      <c:valAx>
        <c:axId val="81731584"/>
        <c:scaling>
          <c:orientation val="minMax"/>
          <c:max val="1800"/>
          <c:min val="65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 b="1"/>
                </a:pPr>
                <a:r>
                  <a:rPr lang="en-GB" sz="1400" b="1" dirty="0" smtClean="0"/>
                  <a:t>Rig Count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96733770778652672"/>
              <c:y val="0.358677692612165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733504"/>
        <c:crosses val="max"/>
        <c:crossBetween val="between"/>
      </c:valAx>
      <c:dateAx>
        <c:axId val="8173350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81731584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9.5910104986876632E-2"/>
          <c:y val="3.2885192838509429E-2"/>
          <c:w val="0.46491283902012248"/>
          <c:h val="0.14676643308122272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07772748878827E-2"/>
          <c:y val="3.6061772684643251E-2"/>
          <c:w val="0.86530018393370123"/>
          <c:h val="0.88256867688163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'US Product Exports'!$K$152</c:f>
              <c:strCache>
                <c:ptCount val="1"/>
                <c:pt idx="0">
                  <c:v>Crude oil</c:v>
                </c:pt>
              </c:strCache>
            </c:strRef>
          </c:tx>
          <c:invertIfNegative val="0"/>
          <c:cat>
            <c:numRef>
              <c:f>'US Product Exports'!$J$153:$J$158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'US Product Exports'!$K$153:$K$158</c:f>
              <c:numCache>
                <c:formatCode>General</c:formatCode>
                <c:ptCount val="6"/>
                <c:pt idx="0">
                  <c:v>44000</c:v>
                </c:pt>
                <c:pt idx="1">
                  <c:v>42000</c:v>
                </c:pt>
                <c:pt idx="2">
                  <c:v>47000</c:v>
                </c:pt>
                <c:pt idx="3">
                  <c:v>67000</c:v>
                </c:pt>
                <c:pt idx="4">
                  <c:v>134000</c:v>
                </c:pt>
                <c:pt idx="5">
                  <c:v>351000</c:v>
                </c:pt>
              </c:numCache>
            </c:numRef>
          </c:val>
        </c:ser>
        <c:ser>
          <c:idx val="1"/>
          <c:order val="1"/>
          <c:tx>
            <c:strRef>
              <c:f>'US Product Exports'!$L$152</c:f>
              <c:strCache>
                <c:ptCount val="1"/>
                <c:pt idx="0">
                  <c:v>NGL/LPG</c:v>
                </c:pt>
              </c:strCache>
            </c:strRef>
          </c:tx>
          <c:invertIfNegative val="0"/>
          <c:cat>
            <c:numRef>
              <c:f>'US Product Exports'!$J$153:$J$158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'US Product Exports'!$L$153:$L$158</c:f>
              <c:numCache>
                <c:formatCode>General</c:formatCode>
                <c:ptCount val="6"/>
                <c:pt idx="0">
                  <c:v>139000</c:v>
                </c:pt>
                <c:pt idx="1">
                  <c:v>164000</c:v>
                </c:pt>
                <c:pt idx="2">
                  <c:v>249000</c:v>
                </c:pt>
                <c:pt idx="3">
                  <c:v>314000</c:v>
                </c:pt>
                <c:pt idx="4">
                  <c:v>468000</c:v>
                </c:pt>
                <c:pt idx="5">
                  <c:v>703000</c:v>
                </c:pt>
              </c:numCache>
            </c:numRef>
          </c:val>
        </c:ser>
        <c:ser>
          <c:idx val="2"/>
          <c:order val="2"/>
          <c:tx>
            <c:strRef>
              <c:f>'US Product Exports'!$M$152</c:f>
              <c:strCache>
                <c:ptCount val="1"/>
                <c:pt idx="0">
                  <c:v>Finished products</c:v>
                </c:pt>
              </c:strCache>
            </c:strRef>
          </c:tx>
          <c:invertIfNegative val="0"/>
          <c:cat>
            <c:numRef>
              <c:f>'US Product Exports'!$J$153:$J$158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'US Product Exports'!$M$153:$M$158</c:f>
              <c:numCache>
                <c:formatCode>#,##0</c:formatCode>
                <c:ptCount val="6"/>
                <c:pt idx="0">
                  <c:v>1777000</c:v>
                </c:pt>
                <c:pt idx="1">
                  <c:v>2025000</c:v>
                </c:pt>
                <c:pt idx="2">
                  <c:v>2503000</c:v>
                </c:pt>
                <c:pt idx="3">
                  <c:v>2609000</c:v>
                </c:pt>
                <c:pt idx="4">
                  <c:v>2660000</c:v>
                </c:pt>
                <c:pt idx="5">
                  <c:v>2717000</c:v>
                </c:pt>
              </c:numCache>
            </c:numRef>
          </c:val>
        </c:ser>
        <c:ser>
          <c:idx val="3"/>
          <c:order val="3"/>
          <c:tx>
            <c:strRef>
              <c:f>'US Product Exports'!$N$152</c:f>
              <c:strCache>
                <c:ptCount val="1"/>
                <c:pt idx="0">
                  <c:v>Other liquids</c:v>
                </c:pt>
              </c:strCache>
            </c:strRef>
          </c:tx>
          <c:invertIfNegative val="0"/>
          <c:cat>
            <c:numRef>
              <c:f>'US Product Exports'!$J$153:$J$158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'US Product Exports'!$N$153:$N$158</c:f>
              <c:numCache>
                <c:formatCode>General</c:formatCode>
                <c:ptCount val="6"/>
                <c:pt idx="0">
                  <c:v>65000</c:v>
                </c:pt>
                <c:pt idx="1">
                  <c:v>122000</c:v>
                </c:pt>
                <c:pt idx="2">
                  <c:v>186000</c:v>
                </c:pt>
                <c:pt idx="3">
                  <c:v>214000</c:v>
                </c:pt>
                <c:pt idx="4">
                  <c:v>359000</c:v>
                </c:pt>
                <c:pt idx="5">
                  <c:v>404000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459648"/>
        <c:axId val="78461184"/>
      </c:barChart>
      <c:catAx>
        <c:axId val="784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461184"/>
        <c:crosses val="autoZero"/>
        <c:auto val="1"/>
        <c:lblAlgn val="ctr"/>
        <c:lblOffset val="100"/>
        <c:noMultiLvlLbl val="0"/>
      </c:catAx>
      <c:valAx>
        <c:axId val="784611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  <a:alpha val="43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78459648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ayout>
        <c:manualLayout>
          <c:xMode val="edge"/>
          <c:yMode val="edge"/>
          <c:x val="0.10330762464163855"/>
          <c:y val="8.5321407246133352E-2"/>
          <c:w val="0.25686403372806743"/>
          <c:h val="0.2977698539621223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 Crude Stocks </a:t>
            </a:r>
            <a:r>
              <a:rPr lang="en-US" baseline="0" dirty="0" smtClean="0"/>
              <a:t>(excl. SPR)</a:t>
            </a:r>
            <a:endParaRPr lang="en-US" dirty="0"/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 Min</c:v>
                </c:pt>
              </c:strCache>
            </c:strRef>
          </c:tx>
          <c:spPr>
            <a:noFill/>
            <a:ln w="38100">
              <a:noFill/>
              <a:prstDash val="sysDot"/>
            </a:ln>
          </c:spP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Sheet1!$B$2:$B$53</c:f>
              <c:numCache>
                <c:formatCode>_(* #,##0_);_(* \(#,##0\);_(* "-"??_);_(@_)</c:formatCode>
                <c:ptCount val="52"/>
                <c:pt idx="0">
                  <c:v>327337</c:v>
                </c:pt>
                <c:pt idx="1">
                  <c:v>331036</c:v>
                </c:pt>
                <c:pt idx="2">
                  <c:v>330565</c:v>
                </c:pt>
                <c:pt idx="3">
                  <c:v>326677</c:v>
                </c:pt>
                <c:pt idx="4">
                  <c:v>328994</c:v>
                </c:pt>
                <c:pt idx="5">
                  <c:v>331418</c:v>
                </c:pt>
                <c:pt idx="6">
                  <c:v>334503</c:v>
                </c:pt>
                <c:pt idx="7">
                  <c:v>337537</c:v>
                </c:pt>
                <c:pt idx="8">
                  <c:v>341571</c:v>
                </c:pt>
                <c:pt idx="9">
                  <c:v>343003</c:v>
                </c:pt>
                <c:pt idx="10">
                  <c:v>344015</c:v>
                </c:pt>
                <c:pt idx="11">
                  <c:v>351260</c:v>
                </c:pt>
                <c:pt idx="12">
                  <c:v>354189</c:v>
                </c:pt>
                <c:pt idx="13">
                  <c:v>356165</c:v>
                </c:pt>
                <c:pt idx="14">
                  <c:v>353963</c:v>
                </c:pt>
                <c:pt idx="15">
                  <c:v>355857</c:v>
                </c:pt>
                <c:pt idx="16">
                  <c:v>357820</c:v>
                </c:pt>
                <c:pt idx="17">
                  <c:v>360575</c:v>
                </c:pt>
                <c:pt idx="18">
                  <c:v>362524</c:v>
                </c:pt>
                <c:pt idx="19">
                  <c:v>362686</c:v>
                </c:pt>
                <c:pt idx="20">
                  <c:v>365146</c:v>
                </c:pt>
                <c:pt idx="21">
                  <c:v>363244</c:v>
                </c:pt>
                <c:pt idx="22">
                  <c:v>361415</c:v>
                </c:pt>
                <c:pt idx="23">
                  <c:v>363105</c:v>
                </c:pt>
                <c:pt idx="24">
                  <c:v>359469</c:v>
                </c:pt>
                <c:pt idx="25">
                  <c:v>358580</c:v>
                </c:pt>
                <c:pt idx="26">
                  <c:v>355456</c:v>
                </c:pt>
                <c:pt idx="27">
                  <c:v>351729</c:v>
                </c:pt>
                <c:pt idx="28">
                  <c:v>353456</c:v>
                </c:pt>
                <c:pt idx="29">
                  <c:v>354975</c:v>
                </c:pt>
                <c:pt idx="30">
                  <c:v>349750</c:v>
                </c:pt>
                <c:pt idx="31">
                  <c:v>353983</c:v>
                </c:pt>
                <c:pt idx="32">
                  <c:v>351770</c:v>
                </c:pt>
                <c:pt idx="33">
                  <c:v>357051</c:v>
                </c:pt>
                <c:pt idx="34">
                  <c:v>353088</c:v>
                </c:pt>
                <c:pt idx="35">
                  <c:v>346384</c:v>
                </c:pt>
                <c:pt idx="36">
                  <c:v>339048</c:v>
                </c:pt>
                <c:pt idx="37">
                  <c:v>340963</c:v>
                </c:pt>
                <c:pt idx="38">
                  <c:v>336284</c:v>
                </c:pt>
                <c:pt idx="39">
                  <c:v>337628</c:v>
                </c:pt>
                <c:pt idx="40">
                  <c:v>332899</c:v>
                </c:pt>
                <c:pt idx="41">
                  <c:v>337634</c:v>
                </c:pt>
                <c:pt idx="42">
                  <c:v>339460</c:v>
                </c:pt>
                <c:pt idx="43">
                  <c:v>338090</c:v>
                </c:pt>
                <c:pt idx="44">
                  <c:v>337034</c:v>
                </c:pt>
                <c:pt idx="45">
                  <c:v>330815</c:v>
                </c:pt>
                <c:pt idx="46">
                  <c:v>334747</c:v>
                </c:pt>
                <c:pt idx="47">
                  <c:v>336083</c:v>
                </c:pt>
                <c:pt idx="48">
                  <c:v>334151</c:v>
                </c:pt>
                <c:pt idx="49">
                  <c:v>323581</c:v>
                </c:pt>
                <c:pt idx="50">
                  <c:v>327480</c:v>
                </c:pt>
                <c:pt idx="51">
                  <c:v>329689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Year Min-Max Range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8100">
              <a:noFill/>
            </a:ln>
          </c:spP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Sheet1!$C$2:$C$53</c:f>
              <c:numCache>
                <c:formatCode>_(* #,##0_);_(* \(#,##0\);_(* "-"??_);_(@_)</c:formatCode>
                <c:ptCount val="52"/>
                <c:pt idx="0">
                  <c:v>33916</c:v>
                </c:pt>
                <c:pt idx="1">
                  <c:v>29266</c:v>
                </c:pt>
                <c:pt idx="2">
                  <c:v>32550</c:v>
                </c:pt>
                <c:pt idx="3">
                  <c:v>42385</c:v>
                </c:pt>
                <c:pt idx="4">
                  <c:v>42691</c:v>
                </c:pt>
                <c:pt idx="5">
                  <c:v>40827</c:v>
                </c:pt>
                <c:pt idx="6">
                  <c:v>41885</c:v>
                </c:pt>
                <c:pt idx="7">
                  <c:v>39981</c:v>
                </c:pt>
                <c:pt idx="8">
                  <c:v>39780</c:v>
                </c:pt>
                <c:pt idx="9">
                  <c:v>40972</c:v>
                </c:pt>
                <c:pt idx="10">
                  <c:v>38646</c:v>
                </c:pt>
                <c:pt idx="11">
                  <c:v>34657</c:v>
                </c:pt>
                <c:pt idx="12">
                  <c:v>34435</c:v>
                </c:pt>
                <c:pt idx="13">
                  <c:v>32709</c:v>
                </c:pt>
                <c:pt idx="14">
                  <c:v>40172</c:v>
                </c:pt>
                <c:pt idx="15">
                  <c:v>41802</c:v>
                </c:pt>
                <c:pt idx="16">
                  <c:v>41537</c:v>
                </c:pt>
                <c:pt idx="17">
                  <c:v>37001</c:v>
                </c:pt>
                <c:pt idx="18">
                  <c:v>35999</c:v>
                </c:pt>
                <c:pt idx="19">
                  <c:v>31866</c:v>
                </c:pt>
                <c:pt idx="20">
                  <c:v>32406</c:v>
                </c:pt>
                <c:pt idx="21">
                  <c:v>28041</c:v>
                </c:pt>
                <c:pt idx="22">
                  <c:v>32393</c:v>
                </c:pt>
                <c:pt idx="23">
                  <c:v>31016</c:v>
                </c:pt>
                <c:pt idx="24">
                  <c:v>34670</c:v>
                </c:pt>
                <c:pt idx="25">
                  <c:v>26355</c:v>
                </c:pt>
                <c:pt idx="26">
                  <c:v>27109</c:v>
                </c:pt>
                <c:pt idx="27">
                  <c:v>25662</c:v>
                </c:pt>
                <c:pt idx="28">
                  <c:v>26652</c:v>
                </c:pt>
                <c:pt idx="29">
                  <c:v>18611</c:v>
                </c:pt>
                <c:pt idx="30">
                  <c:v>20107</c:v>
                </c:pt>
                <c:pt idx="31">
                  <c:v>13036</c:v>
                </c:pt>
                <c:pt idx="32">
                  <c:v>10775</c:v>
                </c:pt>
                <c:pt idx="33">
                  <c:v>7473</c:v>
                </c:pt>
                <c:pt idx="34">
                  <c:v>8619</c:v>
                </c:pt>
                <c:pt idx="35">
                  <c:v>13609</c:v>
                </c:pt>
                <c:pt idx="36">
                  <c:v>28578</c:v>
                </c:pt>
                <c:pt idx="37">
                  <c:v>24217</c:v>
                </c:pt>
                <c:pt idx="38">
                  <c:v>28414</c:v>
                </c:pt>
                <c:pt idx="39">
                  <c:v>32911</c:v>
                </c:pt>
                <c:pt idx="40">
                  <c:v>41639</c:v>
                </c:pt>
                <c:pt idx="41">
                  <c:v>42150</c:v>
                </c:pt>
                <c:pt idx="42">
                  <c:v>44411</c:v>
                </c:pt>
                <c:pt idx="43">
                  <c:v>47358</c:v>
                </c:pt>
                <c:pt idx="44">
                  <c:v>51054</c:v>
                </c:pt>
                <c:pt idx="45">
                  <c:v>57648</c:v>
                </c:pt>
                <c:pt idx="46">
                  <c:v>56669</c:v>
                </c:pt>
                <c:pt idx="47">
                  <c:v>49748</c:v>
                </c:pt>
                <c:pt idx="48">
                  <c:v>46638</c:v>
                </c:pt>
                <c:pt idx="49">
                  <c:v>56361</c:v>
                </c:pt>
                <c:pt idx="50">
                  <c:v>59729</c:v>
                </c:pt>
                <c:pt idx="51">
                  <c:v>55766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38016"/>
        <c:axId val="80439552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Avg. 2010-2014</c:v>
                </c:pt>
              </c:strCache>
            </c:strRef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Sheet1!$D$2:$D$53</c:f>
              <c:numCache>
                <c:formatCode>_(* #,##0_);_(* \(#,##0\);_(* "-"??_);_(@_)</c:formatCode>
                <c:ptCount val="52"/>
                <c:pt idx="0">
                  <c:v>342848.2</c:v>
                </c:pt>
                <c:pt idx="1">
                  <c:v>341702</c:v>
                </c:pt>
                <c:pt idx="2">
                  <c:v>344047.2</c:v>
                </c:pt>
                <c:pt idx="3">
                  <c:v>347097</c:v>
                </c:pt>
                <c:pt idx="4">
                  <c:v>348613.4</c:v>
                </c:pt>
                <c:pt idx="5">
                  <c:v>350001.4</c:v>
                </c:pt>
                <c:pt idx="6">
                  <c:v>352132.6</c:v>
                </c:pt>
                <c:pt idx="7">
                  <c:v>353738.2</c:v>
                </c:pt>
                <c:pt idx="8">
                  <c:v>356267</c:v>
                </c:pt>
                <c:pt idx="9">
                  <c:v>359013.2</c:v>
                </c:pt>
                <c:pt idx="10">
                  <c:v>360316.6</c:v>
                </c:pt>
                <c:pt idx="11">
                  <c:v>365750</c:v>
                </c:pt>
                <c:pt idx="12">
                  <c:v>368593.6</c:v>
                </c:pt>
                <c:pt idx="13">
                  <c:v>370728.4</c:v>
                </c:pt>
                <c:pt idx="14">
                  <c:v>372350.8</c:v>
                </c:pt>
                <c:pt idx="15">
                  <c:v>375650.6</c:v>
                </c:pt>
                <c:pt idx="16">
                  <c:v>378974.2</c:v>
                </c:pt>
                <c:pt idx="17">
                  <c:v>380701.6</c:v>
                </c:pt>
                <c:pt idx="18">
                  <c:v>381578.6</c:v>
                </c:pt>
                <c:pt idx="19">
                  <c:v>380398</c:v>
                </c:pt>
                <c:pt idx="20">
                  <c:v>382839.6</c:v>
                </c:pt>
                <c:pt idx="21">
                  <c:v>379528.4</c:v>
                </c:pt>
                <c:pt idx="22">
                  <c:v>378428.6</c:v>
                </c:pt>
                <c:pt idx="23">
                  <c:v>378943.4</c:v>
                </c:pt>
                <c:pt idx="24">
                  <c:v>378797.2</c:v>
                </c:pt>
                <c:pt idx="25">
                  <c:v>374663.6</c:v>
                </c:pt>
                <c:pt idx="26">
                  <c:v>369658.6</c:v>
                </c:pt>
                <c:pt idx="27">
                  <c:v>364854.4</c:v>
                </c:pt>
                <c:pt idx="28">
                  <c:v>364570.2</c:v>
                </c:pt>
                <c:pt idx="29">
                  <c:v>364264.2</c:v>
                </c:pt>
                <c:pt idx="30">
                  <c:v>361301.4</c:v>
                </c:pt>
                <c:pt idx="31">
                  <c:v>360528.4</c:v>
                </c:pt>
                <c:pt idx="32">
                  <c:v>357659.4</c:v>
                </c:pt>
                <c:pt idx="33">
                  <c:v>360476</c:v>
                </c:pt>
                <c:pt idx="34">
                  <c:v>358335</c:v>
                </c:pt>
                <c:pt idx="35">
                  <c:v>356784.2</c:v>
                </c:pt>
                <c:pt idx="36">
                  <c:v>356387</c:v>
                </c:pt>
                <c:pt idx="37">
                  <c:v>356147.20000000001</c:v>
                </c:pt>
                <c:pt idx="38">
                  <c:v>355841.8</c:v>
                </c:pt>
                <c:pt idx="39">
                  <c:v>359427</c:v>
                </c:pt>
                <c:pt idx="40">
                  <c:v>361554.4</c:v>
                </c:pt>
                <c:pt idx="41">
                  <c:v>366285.4</c:v>
                </c:pt>
                <c:pt idx="42">
                  <c:v>368472.6</c:v>
                </c:pt>
                <c:pt idx="43">
                  <c:v>369349.2</c:v>
                </c:pt>
                <c:pt idx="44">
                  <c:v>368882</c:v>
                </c:pt>
                <c:pt idx="45">
                  <c:v>366484.4</c:v>
                </c:pt>
                <c:pt idx="46">
                  <c:v>368387</c:v>
                </c:pt>
                <c:pt idx="47">
                  <c:v>366541.2</c:v>
                </c:pt>
                <c:pt idx="48">
                  <c:v>363733.4</c:v>
                </c:pt>
                <c:pt idx="49">
                  <c:v>358698.2</c:v>
                </c:pt>
                <c:pt idx="50">
                  <c:v>358801.4</c:v>
                </c:pt>
                <c:pt idx="51">
                  <c:v>355015.4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ln w="38100">
              <a:solidFill>
                <a:srgbClr val="4B8BC4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Sheet1!$E$2:$E$53</c:f>
              <c:numCache>
                <c:formatCode>_(* #,##0_);_(* \(#,##0\);_(* "-"??_);_(@_)</c:formatCode>
                <c:ptCount val="52"/>
                <c:pt idx="0">
                  <c:v>361253</c:v>
                </c:pt>
                <c:pt idx="1">
                  <c:v>360302</c:v>
                </c:pt>
                <c:pt idx="2">
                  <c:v>363115</c:v>
                </c:pt>
                <c:pt idx="3">
                  <c:v>369062</c:v>
                </c:pt>
                <c:pt idx="4">
                  <c:v>371685</c:v>
                </c:pt>
                <c:pt idx="5">
                  <c:v>372245</c:v>
                </c:pt>
                <c:pt idx="6">
                  <c:v>376388</c:v>
                </c:pt>
                <c:pt idx="7">
                  <c:v>377518</c:v>
                </c:pt>
                <c:pt idx="8">
                  <c:v>381351</c:v>
                </c:pt>
                <c:pt idx="9">
                  <c:v>383975</c:v>
                </c:pt>
                <c:pt idx="10">
                  <c:v>382661</c:v>
                </c:pt>
                <c:pt idx="11">
                  <c:v>385917</c:v>
                </c:pt>
                <c:pt idx="12">
                  <c:v>388624</c:v>
                </c:pt>
                <c:pt idx="13">
                  <c:v>388874</c:v>
                </c:pt>
                <c:pt idx="14">
                  <c:v>387641</c:v>
                </c:pt>
                <c:pt idx="15">
                  <c:v>388588</c:v>
                </c:pt>
                <c:pt idx="16">
                  <c:v>395284</c:v>
                </c:pt>
                <c:pt idx="17">
                  <c:v>395514</c:v>
                </c:pt>
                <c:pt idx="18">
                  <c:v>394890</c:v>
                </c:pt>
                <c:pt idx="19">
                  <c:v>394552</c:v>
                </c:pt>
                <c:pt idx="20">
                  <c:v>397552</c:v>
                </c:pt>
                <c:pt idx="21">
                  <c:v>391285</c:v>
                </c:pt>
                <c:pt idx="22">
                  <c:v>393808</c:v>
                </c:pt>
                <c:pt idx="23">
                  <c:v>394121</c:v>
                </c:pt>
                <c:pt idx="24">
                  <c:v>394139</c:v>
                </c:pt>
                <c:pt idx="25">
                  <c:v>383792</c:v>
                </c:pt>
                <c:pt idx="26">
                  <c:v>373918</c:v>
                </c:pt>
                <c:pt idx="27">
                  <c:v>367016</c:v>
                </c:pt>
                <c:pt idx="28">
                  <c:v>364191</c:v>
                </c:pt>
                <c:pt idx="29">
                  <c:v>364622</c:v>
                </c:pt>
                <c:pt idx="30">
                  <c:v>363302</c:v>
                </c:pt>
                <c:pt idx="31">
                  <c:v>360490</c:v>
                </c:pt>
                <c:pt idx="32">
                  <c:v>359062</c:v>
                </c:pt>
                <c:pt idx="33">
                  <c:v>362048</c:v>
                </c:pt>
                <c:pt idx="34">
                  <c:v>360212</c:v>
                </c:pt>
                <c:pt idx="35">
                  <c:v>359993</c:v>
                </c:pt>
                <c:pt idx="36">
                  <c:v>355625</c:v>
                </c:pt>
                <c:pt idx="37">
                  <c:v>358260</c:v>
                </c:pt>
                <c:pt idx="38">
                  <c:v>363732</c:v>
                </c:pt>
                <c:pt idx="39">
                  <c:v>370539</c:v>
                </c:pt>
                <c:pt idx="40">
                  <c:v>374538</c:v>
                </c:pt>
                <c:pt idx="41">
                  <c:v>379784</c:v>
                </c:pt>
                <c:pt idx="42">
                  <c:v>383871</c:v>
                </c:pt>
                <c:pt idx="43">
                  <c:v>385448</c:v>
                </c:pt>
                <c:pt idx="44">
                  <c:v>388088</c:v>
                </c:pt>
                <c:pt idx="45">
                  <c:v>388463</c:v>
                </c:pt>
                <c:pt idx="46">
                  <c:v>391416</c:v>
                </c:pt>
                <c:pt idx="47">
                  <c:v>385831</c:v>
                </c:pt>
                <c:pt idx="48">
                  <c:v>375246</c:v>
                </c:pt>
                <c:pt idx="49">
                  <c:v>372305</c:v>
                </c:pt>
                <c:pt idx="50">
                  <c:v>367574</c:v>
                </c:pt>
                <c:pt idx="51">
                  <c:v>360567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Sheet1!$F$2:$F$53</c:f>
              <c:numCache>
                <c:formatCode>_(* #,##0_);_(* \(#,##0\);_(* "-"??_);_(@_)</c:formatCode>
                <c:ptCount val="52"/>
                <c:pt idx="0">
                  <c:v>357892</c:v>
                </c:pt>
                <c:pt idx="1">
                  <c:v>350234</c:v>
                </c:pt>
                <c:pt idx="2">
                  <c:v>351224</c:v>
                </c:pt>
                <c:pt idx="3">
                  <c:v>357645</c:v>
                </c:pt>
                <c:pt idx="4">
                  <c:v>358085</c:v>
                </c:pt>
                <c:pt idx="5">
                  <c:v>361352</c:v>
                </c:pt>
                <c:pt idx="6">
                  <c:v>362325</c:v>
                </c:pt>
                <c:pt idx="7">
                  <c:v>362393</c:v>
                </c:pt>
                <c:pt idx="8">
                  <c:v>363822</c:v>
                </c:pt>
                <c:pt idx="9">
                  <c:v>370002</c:v>
                </c:pt>
                <c:pt idx="10">
                  <c:v>375852</c:v>
                </c:pt>
                <c:pt idx="11">
                  <c:v>382471</c:v>
                </c:pt>
                <c:pt idx="12">
                  <c:v>380092</c:v>
                </c:pt>
                <c:pt idx="13">
                  <c:v>384122</c:v>
                </c:pt>
                <c:pt idx="14">
                  <c:v>394135</c:v>
                </c:pt>
                <c:pt idx="15">
                  <c:v>397659</c:v>
                </c:pt>
                <c:pt idx="16">
                  <c:v>399357</c:v>
                </c:pt>
                <c:pt idx="17">
                  <c:v>397576</c:v>
                </c:pt>
                <c:pt idx="18">
                  <c:v>398523</c:v>
                </c:pt>
                <c:pt idx="19">
                  <c:v>391297</c:v>
                </c:pt>
                <c:pt idx="20">
                  <c:v>392954</c:v>
                </c:pt>
                <c:pt idx="21">
                  <c:v>389523</c:v>
                </c:pt>
                <c:pt idx="22">
                  <c:v>386927</c:v>
                </c:pt>
                <c:pt idx="23">
                  <c:v>386348</c:v>
                </c:pt>
                <c:pt idx="24">
                  <c:v>388090</c:v>
                </c:pt>
                <c:pt idx="25">
                  <c:v>384935</c:v>
                </c:pt>
                <c:pt idx="26">
                  <c:v>382565</c:v>
                </c:pt>
                <c:pt idx="27">
                  <c:v>375040</c:v>
                </c:pt>
                <c:pt idx="28">
                  <c:v>371071</c:v>
                </c:pt>
                <c:pt idx="29">
                  <c:v>367374</c:v>
                </c:pt>
                <c:pt idx="30">
                  <c:v>365618</c:v>
                </c:pt>
                <c:pt idx="31">
                  <c:v>367019</c:v>
                </c:pt>
                <c:pt idx="32">
                  <c:v>362545</c:v>
                </c:pt>
                <c:pt idx="33">
                  <c:v>360475</c:v>
                </c:pt>
                <c:pt idx="34">
                  <c:v>359570</c:v>
                </c:pt>
                <c:pt idx="35">
                  <c:v>358598</c:v>
                </c:pt>
                <c:pt idx="36">
                  <c:v>362271</c:v>
                </c:pt>
                <c:pt idx="37">
                  <c:v>357998</c:v>
                </c:pt>
                <c:pt idx="38">
                  <c:v>356635</c:v>
                </c:pt>
                <c:pt idx="39">
                  <c:v>361650</c:v>
                </c:pt>
                <c:pt idx="40">
                  <c:v>370573</c:v>
                </c:pt>
                <c:pt idx="41">
                  <c:v>377684</c:v>
                </c:pt>
                <c:pt idx="42">
                  <c:v>379745</c:v>
                </c:pt>
                <c:pt idx="43">
                  <c:v>380205</c:v>
                </c:pt>
                <c:pt idx="44">
                  <c:v>378470</c:v>
                </c:pt>
                <c:pt idx="45">
                  <c:v>381078</c:v>
                </c:pt>
                <c:pt idx="46">
                  <c:v>383024</c:v>
                </c:pt>
                <c:pt idx="47">
                  <c:v>379335</c:v>
                </c:pt>
                <c:pt idx="48">
                  <c:v>380789</c:v>
                </c:pt>
                <c:pt idx="49">
                  <c:v>379942</c:v>
                </c:pt>
                <c:pt idx="50">
                  <c:v>387209</c:v>
                </c:pt>
                <c:pt idx="51">
                  <c:v>385455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mmm\ dd\,\ 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Sheet1!$G$2:$G$53</c:f>
              <c:numCache>
                <c:formatCode>_(* #,##0_);_(* \(#,##0\);_(* "-"??_);_(@_)</c:formatCode>
                <c:ptCount val="52"/>
                <c:pt idx="0">
                  <c:v>382393</c:v>
                </c:pt>
                <c:pt idx="1">
                  <c:v>387782</c:v>
                </c:pt>
                <c:pt idx="2">
                  <c:v>397853</c:v>
                </c:pt>
                <c:pt idx="3">
                  <c:v>406727</c:v>
                </c:pt>
                <c:pt idx="4">
                  <c:v>413060</c:v>
                </c:pt>
                <c:pt idx="5">
                  <c:v>417928</c:v>
                </c:pt>
                <c:pt idx="6">
                  <c:v>425644</c:v>
                </c:pt>
                <c:pt idx="7">
                  <c:v>434071</c:v>
                </c:pt>
                <c:pt idx="8">
                  <c:v>444374</c:v>
                </c:pt>
                <c:pt idx="9">
                  <c:v>448886</c:v>
                </c:pt>
                <c:pt idx="10">
                  <c:v>458507</c:v>
                </c:pt>
                <c:pt idx="11">
                  <c:v>466678</c:v>
                </c:pt>
                <c:pt idx="12">
                  <c:v>471444</c:v>
                </c:pt>
                <c:pt idx="13">
                  <c:v>482393</c:v>
                </c:pt>
                <c:pt idx="14">
                  <c:v>483687</c:v>
                </c:pt>
                <c:pt idx="15">
                  <c:v>489002</c:v>
                </c:pt>
                <c:pt idx="16">
                  <c:v>490912</c:v>
                </c:pt>
                <c:pt idx="17">
                  <c:v>487030</c:v>
                </c:pt>
                <c:pt idx="18">
                  <c:v>484839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38016"/>
        <c:axId val="80439552"/>
      </c:lineChart>
      <c:dateAx>
        <c:axId val="8043801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80439552"/>
        <c:crosses val="autoZero"/>
        <c:auto val="1"/>
        <c:lblOffset val="100"/>
        <c:baseTimeUnit val="days"/>
      </c:dateAx>
      <c:valAx>
        <c:axId val="80439552"/>
        <c:scaling>
          <c:orientation val="minMax"/>
          <c:min val="3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bbls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80438016"/>
        <c:crosses val="autoZero"/>
        <c:crossBetween val="between"/>
        <c:dispUnits>
          <c:builtInUnit val="thousands"/>
        </c:dispUnits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0291327646544184"/>
          <c:y val="0.93413381774077597"/>
          <c:w val="0.85542005686789169"/>
          <c:h val="6.5131699659255513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0.79974</cdr:x>
      <cdr:y>0.31921</cdr:y>
    </cdr:from>
    <cdr:to>
      <cdr:x>0.79978</cdr:x>
      <cdr:y>0.41475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6125472" y="1901679"/>
          <a:ext cx="306" cy="5691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sysDash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0.80403</cdr:x>
      <cdr:y>0.30626</cdr:y>
    </cdr:from>
    <cdr:to>
      <cdr:x>0.94047</cdr:x>
      <cdr:y>0.41475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158330" y="1824530"/>
          <a:ext cx="1045039" cy="64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Chinese stock market crisis Jun 12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293-488C-414C-B9EA-380FF1B9A627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7897-E80E-C641-91BD-7D93D44D7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69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6C33-BACD-4849-B1E7-7B561C51E255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DA545-7EEB-5348-A1A7-631CA2488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99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ヒラギノ角ゴ Pro W3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73B79-2F0E-4C19-BEE5-7D3B0E3CBEF4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36988" y="-1588"/>
            <a:ext cx="2752725" cy="2065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9426" y="994578"/>
            <a:ext cx="6732088" cy="8065690"/>
          </a:xfrm>
        </p:spPr>
        <p:txBody>
          <a:bodyPr>
            <a:noAutofit/>
          </a:bodyPr>
          <a:lstStyle/>
          <a:p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3EA0A-AD6B-4B94-82DA-63514A0BE3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A545-7EEB-5348-A1A7-631CA2488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6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6788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6788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6788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6788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C35D044-A0C0-44AA-AA52-369C2910A07D}" type="slidenum">
              <a:rPr lang="en-US" sz="1300">
                <a:solidFill>
                  <a:srgbClr val="000000"/>
                </a:solidFill>
              </a:rPr>
              <a:pPr eaLnBrk="1" hangingPunct="1"/>
              <a:t>22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57821"/>
            <a:ext cx="9144000" cy="2100179"/>
          </a:xfrm>
          <a:prstGeom prst="rect">
            <a:avLst/>
          </a:prstGeom>
          <a:gradFill>
            <a:gsLst>
              <a:gs pos="2000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4517116"/>
          </a:xfrm>
          <a:prstGeom prst="rect">
            <a:avLst/>
          </a:prstGeom>
          <a:gradFill>
            <a:gsLst>
              <a:gs pos="14000">
                <a:schemeClr val="bg1">
                  <a:lumMod val="75000"/>
                </a:schemeClr>
              </a:gs>
              <a:gs pos="78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124" y="1896140"/>
            <a:ext cx="7761177" cy="939209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E31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124" y="2835349"/>
            <a:ext cx="7761177" cy="93573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</a:t>
            </a:r>
            <a:r>
              <a:rPr lang="en-US" baseline="0" dirty="0" smtClean="0"/>
              <a:t> Title of Presenter</a:t>
            </a:r>
          </a:p>
          <a:p>
            <a:r>
              <a:rPr lang="en-US" baseline="0" dirty="0" smtClean="0"/>
              <a:t>Month X, 2013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299" y="435424"/>
            <a:ext cx="2240516" cy="478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345814"/>
            <a:ext cx="9144000" cy="2512186"/>
          </a:xfrm>
          <a:prstGeom prst="rect">
            <a:avLst/>
          </a:prstGeom>
          <a:gradFill flip="none" rotWithShape="1">
            <a:gsLst>
              <a:gs pos="0">
                <a:srgbClr val="E31837"/>
              </a:gs>
              <a:gs pos="8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ircle-red-pos.png"/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81" y="4269614"/>
            <a:ext cx="3596484" cy="3568221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247650" y="6480641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2015 Platts, McGraw</a:t>
            </a:r>
            <a:r>
              <a:rPr lang="en-US" sz="1000" baseline="0" dirty="0" smtClean="0">
                <a:solidFill>
                  <a:schemeClr val="bg1"/>
                </a:solidFill>
              </a:rPr>
              <a:t> Hill Financial. All rights reserved.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7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E4C75-2501-4512-AB1B-E6954562F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4000">
                <a:schemeClr val="bg1">
                  <a:lumMod val="75000"/>
                </a:schemeClr>
              </a:gs>
              <a:gs pos="78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ircle-red-pos.png"/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81" y="3956438"/>
            <a:ext cx="3596484" cy="356822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91428"/>
            <a:ext cx="9144000" cy="2685569"/>
          </a:xfrm>
          <a:prstGeom prst="rect">
            <a:avLst/>
          </a:prstGeom>
          <a:gradFill flip="none" rotWithShape="1">
            <a:gsLst>
              <a:gs pos="0">
                <a:srgbClr val="E31837"/>
              </a:gs>
              <a:gs pos="8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39856"/>
            <a:ext cx="7772400" cy="738894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78749"/>
            <a:ext cx="7772400" cy="60248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2313" y="2778749"/>
            <a:ext cx="7772400" cy="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latts-red-pos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5309796"/>
            <a:ext cx="2449825" cy="5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4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819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7819"/>
            <a:ext cx="5111750" cy="49989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9869"/>
            <a:ext cx="3008313" cy="38369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8773"/>
            <a:ext cx="5486400" cy="3578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76091"/>
            <a:ext cx="5486400" cy="1196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8186"/>
            <a:ext cx="8229600" cy="486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01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76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9BEE-705B-B74D-B531-9AF34349A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0545"/>
          </a:xfrm>
          <a:prstGeom prst="rect">
            <a:avLst/>
          </a:prstGeom>
          <a:gradFill flip="none" rotWithShape="1">
            <a:gsLst>
              <a:gs pos="0">
                <a:srgbClr val="E31837"/>
              </a:gs>
              <a:gs pos="8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020" y="0"/>
            <a:ext cx="6376376" cy="90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Platts-gray-rev-rg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6" y="238942"/>
            <a:ext cx="2066636" cy="4711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639442" y="154155"/>
            <a:ext cx="0" cy="577914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31837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31837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3183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31837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31837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ubtitle 11"/>
          <p:cNvSpPr>
            <a:spLocks noGrp="1"/>
          </p:cNvSpPr>
          <p:nvPr>
            <p:ph type="subTitle" idx="1"/>
          </p:nvPr>
        </p:nvSpPr>
        <p:spPr>
          <a:xfrm>
            <a:off x="428625" y="3605678"/>
            <a:ext cx="5997575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Joel Hanley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Editorial Director, Oil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0" name="Title 12"/>
          <p:cNvSpPr>
            <a:spLocks noGrp="1"/>
          </p:cNvSpPr>
          <p:nvPr>
            <p:ph type="ctrTitle"/>
          </p:nvPr>
        </p:nvSpPr>
        <p:spPr>
          <a:xfrm>
            <a:off x="428625" y="1650730"/>
            <a:ext cx="8349615" cy="1017588"/>
          </a:xfrm>
        </p:spPr>
        <p:txBody>
          <a:bodyPr>
            <a:normAutofit/>
          </a:bodyPr>
          <a:lstStyle/>
          <a:p>
            <a:r>
              <a:rPr lang="en-US" dirty="0" smtClean="0"/>
              <a:t>Aftershock – Oil </a:t>
            </a:r>
            <a:r>
              <a:rPr lang="en-US" dirty="0"/>
              <a:t>Markets After The Price Fall</a:t>
            </a:r>
          </a:p>
        </p:txBody>
      </p:sp>
    </p:spTree>
    <p:extLst>
      <p:ext uri="{BB962C8B-B14F-4D97-AF65-F5344CB8AC3E}">
        <p14:creationId xmlns:p14="http://schemas.microsoft.com/office/powerpoint/2010/main" val="65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3"/>
          <p:cNvGrpSpPr/>
          <p:nvPr/>
        </p:nvGrpSpPr>
        <p:grpSpPr>
          <a:xfrm>
            <a:off x="3114298" y="2667000"/>
            <a:ext cx="4760000" cy="3147350"/>
            <a:chOff x="3114298" y="2667000"/>
            <a:chExt cx="4760000" cy="3147350"/>
          </a:xfrm>
        </p:grpSpPr>
        <p:grpSp>
          <p:nvGrpSpPr>
            <p:cNvPr id="21" name="Group 55"/>
            <p:cNvGrpSpPr>
              <a:grpSpLocks noChangeAspect="1"/>
            </p:cNvGrpSpPr>
            <p:nvPr/>
          </p:nvGrpSpPr>
          <p:grpSpPr>
            <a:xfrm>
              <a:off x="3114298" y="3817243"/>
              <a:ext cx="744629" cy="586865"/>
              <a:chOff x="-670309" y="2764040"/>
              <a:chExt cx="1045331" cy="7620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-592697" y="2764040"/>
                <a:ext cx="838199" cy="762000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670309" y="2931511"/>
                <a:ext cx="1045331" cy="39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prstClr val="white"/>
                    </a:solidFill>
                  </a:rPr>
                  <a:t>154%</a:t>
                </a:r>
                <a:endParaRPr lang="en-US" sz="14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55"/>
            <p:cNvGrpSpPr>
              <a:grpSpLocks noChangeAspect="1"/>
            </p:cNvGrpSpPr>
            <p:nvPr/>
          </p:nvGrpSpPr>
          <p:grpSpPr>
            <a:xfrm>
              <a:off x="3769236" y="5227485"/>
              <a:ext cx="823685" cy="586865"/>
              <a:chOff x="177796" y="3568048"/>
              <a:chExt cx="1156312" cy="762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341993" y="3568048"/>
                <a:ext cx="838200" cy="762000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7796" y="3749234"/>
                <a:ext cx="1156312" cy="39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prstClr val="white"/>
                    </a:solidFill>
                  </a:rPr>
                  <a:t>63%</a:t>
                </a:r>
              </a:p>
            </p:txBody>
          </p:sp>
        </p:grpSp>
        <p:grpSp>
          <p:nvGrpSpPr>
            <p:cNvPr id="24" name="Group 55"/>
            <p:cNvGrpSpPr>
              <a:grpSpLocks noChangeAspect="1"/>
            </p:cNvGrpSpPr>
            <p:nvPr/>
          </p:nvGrpSpPr>
          <p:grpSpPr>
            <a:xfrm>
              <a:off x="7071533" y="2667000"/>
              <a:ext cx="802765" cy="586865"/>
              <a:chOff x="3627971" y="375365"/>
              <a:chExt cx="1126944" cy="762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785952" y="375365"/>
                <a:ext cx="838200" cy="762000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627971" y="458003"/>
                <a:ext cx="1126944" cy="67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prstClr val="white"/>
                    </a:solidFill>
                  </a:rPr>
                  <a:t>22%/</a:t>
                </a:r>
              </a:p>
              <a:p>
                <a:pPr algn="ctr"/>
                <a:r>
                  <a:rPr lang="en-US" sz="1400" b="1" dirty="0" smtClean="0">
                    <a:solidFill>
                      <a:prstClr val="white"/>
                    </a:solidFill>
                  </a:rPr>
                  <a:t>69%</a:t>
                </a:r>
                <a:endParaRPr lang="en-US" sz="1400" b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8" name="Picture 57" descr="US_Blank_B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738" y="1028964"/>
            <a:ext cx="8530284" cy="49586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638962" y="3290623"/>
            <a:ext cx="118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Marcellus</a:t>
            </a:r>
          </a:p>
        </p:txBody>
      </p:sp>
      <p:sp>
        <p:nvSpPr>
          <p:cNvPr id="85" name="Oval 84"/>
          <p:cNvSpPr/>
          <p:nvPr/>
        </p:nvSpPr>
        <p:spPr>
          <a:xfrm>
            <a:off x="480312" y="4877087"/>
            <a:ext cx="1068194" cy="979881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Oil and/or Liquids Play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86" name="Title 2"/>
          <p:cNvSpPr>
            <a:spLocks noGrp="1"/>
          </p:cNvSpPr>
          <p:nvPr>
            <p:ph type="title"/>
          </p:nvPr>
        </p:nvSpPr>
        <p:spPr>
          <a:xfrm>
            <a:off x="111919" y="74859"/>
            <a:ext cx="6559455" cy="77286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US producers’ breakeven prices around $40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TextBox 5"/>
          <p:cNvSpPr txBox="1"/>
          <p:nvPr/>
        </p:nvSpPr>
        <p:spPr>
          <a:xfrm>
            <a:off x="224516" y="6123301"/>
            <a:ext cx="8758075" cy="5434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latinLnBrk="0" hangingPunct="1"/>
            <a:r>
              <a:rPr lang="en-US" dirty="0" smtClean="0">
                <a:solidFill>
                  <a:schemeClr val="dk1"/>
                </a:solidFill>
                <a:effectLst/>
              </a:rPr>
              <a:t>Apr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2015 </a:t>
            </a:r>
            <a:r>
              <a:rPr lang="en-US" b="0" dirty="0">
                <a:solidFill>
                  <a:schemeClr val="dk1"/>
                </a:solidFill>
                <a:effectLst/>
              </a:rPr>
              <a:t>Price Assumptions: 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  Gas </a:t>
            </a:r>
            <a:r>
              <a:rPr lang="en-US" b="0" dirty="0">
                <a:solidFill>
                  <a:schemeClr val="dk1"/>
                </a:solidFill>
                <a:effectLst/>
              </a:rPr>
              <a:t>= 12 month forward average curve for each regional pricing point (range $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1.92 </a:t>
            </a:r>
            <a:r>
              <a:rPr lang="en-US" b="0" dirty="0">
                <a:solidFill>
                  <a:schemeClr val="dk1"/>
                </a:solidFill>
                <a:effectLst/>
              </a:rPr>
              <a:t>- $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2.91/</a:t>
            </a:r>
            <a:r>
              <a:rPr lang="en-US" b="0" dirty="0" err="1" smtClean="0">
                <a:solidFill>
                  <a:schemeClr val="dk1"/>
                </a:solidFill>
                <a:effectLst/>
              </a:rPr>
              <a:t>Mcf</a:t>
            </a:r>
            <a:r>
              <a:rPr lang="en-US" b="0" dirty="0">
                <a:solidFill>
                  <a:schemeClr val="dk1"/>
                </a:solidFill>
                <a:effectLst/>
              </a:rPr>
              <a:t>)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b="0" dirty="0">
                <a:solidFill>
                  <a:schemeClr val="dk1"/>
                </a:solidFill>
                <a:effectLst/>
              </a:rPr>
              <a:t>	      </a:t>
            </a:r>
            <a:r>
              <a:rPr lang="en-US" b="0" baseline="0" dirty="0">
                <a:solidFill>
                  <a:schemeClr val="dk1"/>
                </a:solidFill>
                <a:effectLst/>
              </a:rPr>
              <a:t>         </a:t>
            </a:r>
            <a:r>
              <a:rPr lang="en-US" b="0" baseline="0" dirty="0" smtClean="0">
                <a:solidFill>
                  <a:schemeClr val="dk1"/>
                </a:solidFill>
                <a:effectLst/>
              </a:rPr>
              <a:t>	           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Oil </a:t>
            </a:r>
            <a:r>
              <a:rPr lang="en-US" b="0" dirty="0">
                <a:solidFill>
                  <a:schemeClr val="dk1"/>
                </a:solidFill>
                <a:effectLst/>
              </a:rPr>
              <a:t>= 12 month forward average WTI +/- differential (range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$</a:t>
            </a:r>
            <a:r>
              <a:rPr lang="en-US" dirty="0" smtClean="0"/>
              <a:t>38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.82-$54.24/barrel</a:t>
            </a:r>
            <a:r>
              <a:rPr lang="en-US" b="0" dirty="0">
                <a:solidFill>
                  <a:schemeClr val="dk1"/>
                </a:solidFill>
                <a:effectLst/>
              </a:rPr>
              <a:t>)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b="0" dirty="0">
                <a:solidFill>
                  <a:schemeClr val="dk1"/>
                </a:solidFill>
                <a:effectLst/>
              </a:rPr>
              <a:t>	    </a:t>
            </a:r>
            <a:r>
              <a:rPr lang="en-US" b="0" baseline="0" dirty="0">
                <a:solidFill>
                  <a:schemeClr val="dk1"/>
                </a:solidFill>
                <a:effectLst/>
              </a:rPr>
              <a:t>          </a:t>
            </a:r>
            <a:r>
              <a:rPr lang="en-US" b="0" baseline="0" dirty="0" smtClean="0">
                <a:solidFill>
                  <a:schemeClr val="dk1"/>
                </a:solidFill>
                <a:effectLst/>
              </a:rPr>
              <a:t>		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NGLs </a:t>
            </a:r>
            <a:r>
              <a:rPr lang="en-US" b="0" dirty="0">
                <a:solidFill>
                  <a:schemeClr val="dk1"/>
                </a:solidFill>
                <a:effectLst/>
              </a:rPr>
              <a:t>= weighted average $/barrel, 12-mo forward  average Mt. </a:t>
            </a:r>
            <a:r>
              <a:rPr lang="en-US" b="0" dirty="0" err="1">
                <a:solidFill>
                  <a:schemeClr val="dk1"/>
                </a:solidFill>
                <a:effectLst/>
              </a:rPr>
              <a:t>Belvieu</a:t>
            </a:r>
            <a:r>
              <a:rPr lang="en-US" b="0" dirty="0">
                <a:solidFill>
                  <a:schemeClr val="dk1"/>
                </a:solidFill>
                <a:effectLst/>
              </a:rPr>
              <a:t> prices (range 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$</a:t>
            </a:r>
            <a:r>
              <a:rPr lang="en-US" dirty="0" smtClean="0"/>
              <a:t>19</a:t>
            </a:r>
            <a:r>
              <a:rPr lang="en-US" b="0" dirty="0" smtClean="0">
                <a:solidFill>
                  <a:schemeClr val="dk1"/>
                </a:solidFill>
                <a:effectLst/>
              </a:rPr>
              <a:t>.25-$26.36/barrel</a:t>
            </a:r>
            <a:r>
              <a:rPr lang="en-US" b="0" i="1" dirty="0">
                <a:solidFill>
                  <a:schemeClr val="dk1"/>
                </a:solidFill>
                <a:effectLst/>
              </a:rPr>
              <a:t>)</a:t>
            </a:r>
            <a:endParaRPr lang="en-US" dirty="0">
              <a:effectLst/>
            </a:endParaRPr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5085" y="6581668"/>
            <a:ext cx="1436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Bentek</a:t>
            </a:r>
            <a:endParaRPr lang="en-US" sz="1200" dirty="0"/>
          </a:p>
        </p:txBody>
      </p:sp>
      <p:sp>
        <p:nvSpPr>
          <p:cNvPr id="64" name="Oval 63"/>
          <p:cNvSpPr/>
          <p:nvPr/>
        </p:nvSpPr>
        <p:spPr>
          <a:xfrm>
            <a:off x="7171105" y="3166468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06755" y="3286336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$29</a:t>
            </a:r>
          </a:p>
        </p:txBody>
      </p:sp>
      <p:sp>
        <p:nvSpPr>
          <p:cNvPr id="75" name="Oval 74"/>
          <p:cNvSpPr/>
          <p:nvPr/>
        </p:nvSpPr>
        <p:spPr>
          <a:xfrm>
            <a:off x="6421623" y="3065125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56059" y="3193543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$39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72725" y="3088125"/>
            <a:ext cx="99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Utica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8254" y="3041959"/>
            <a:ext cx="165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Uinta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06787" y="2946048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44752" y="3070203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$49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03727" y="1839893"/>
            <a:ext cx="165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Bakken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264544" y="1715738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197568" y="1818138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$38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20374" y="2630232"/>
            <a:ext cx="165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Niobrara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143772" y="2940541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00208" y="3062406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$38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99876" y="3454545"/>
            <a:ext cx="149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Miss Lime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269682" y="3538374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07025" y="3670366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$43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849480" y="4019338"/>
            <a:ext cx="1573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Granite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Wash</a:t>
            </a:r>
            <a:r>
              <a:rPr lang="en-US" sz="1600" b="1" u="sng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8" name="Oval 127"/>
          <p:cNvSpPr/>
          <p:nvPr/>
        </p:nvSpPr>
        <p:spPr>
          <a:xfrm>
            <a:off x="3321632" y="3962685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298805" y="4089159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$57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09207" y="4400048"/>
            <a:ext cx="209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Permian</a:t>
            </a:r>
            <a:r>
              <a:rPr lang="en-US" sz="1600" b="1" u="sng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Delaware</a:t>
            </a:r>
          </a:p>
        </p:txBody>
      </p:sp>
      <p:sp>
        <p:nvSpPr>
          <p:cNvPr id="134" name="Oval 133"/>
          <p:cNvSpPr/>
          <p:nvPr/>
        </p:nvSpPr>
        <p:spPr>
          <a:xfrm>
            <a:off x="3182018" y="4545381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96781" y="4669156"/>
            <a:ext cx="79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$41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649376" y="5345469"/>
            <a:ext cx="157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Eagle Ford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Oil/Wet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61426" y="519282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$40/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$47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925469" y="5148847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0763" y="5180669"/>
            <a:ext cx="7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$40/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$47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971141" y="3999088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78951" y="4118802"/>
            <a:ext cx="77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$55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736309" y="4550512"/>
            <a:ext cx="164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Cana-Wood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630636" y="3492769"/>
            <a:ext cx="597082" cy="586865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22950" y="3526262"/>
            <a:ext cx="59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$40/$45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432649" y="3201821"/>
            <a:ext cx="164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Cleve/Tonk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7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4" grpId="0" animBg="1"/>
      <p:bldP spid="65" grpId="0"/>
      <p:bldP spid="75" grpId="0" animBg="1"/>
      <p:bldP spid="78" grpId="0"/>
      <p:bldP spid="79" grpId="0"/>
      <p:bldP spid="92" grpId="0"/>
      <p:bldP spid="96" grpId="0" animBg="1"/>
      <p:bldP spid="99" grpId="0"/>
      <p:bldP spid="100" grpId="0"/>
      <p:bldP spid="101" grpId="0" animBg="1"/>
      <p:bldP spid="103" grpId="0"/>
      <p:bldP spid="106" grpId="0"/>
      <p:bldP spid="109" grpId="0" animBg="1"/>
      <p:bldP spid="111" grpId="0"/>
      <p:bldP spid="113" grpId="0"/>
      <p:bldP spid="114" grpId="0" animBg="1"/>
      <p:bldP spid="115" grpId="0"/>
      <p:bldP spid="127" grpId="0"/>
      <p:bldP spid="128" grpId="0" animBg="1"/>
      <p:bldP spid="129" grpId="0"/>
      <p:bldP spid="133" grpId="0"/>
      <p:bldP spid="134" grpId="0" animBg="1"/>
      <p:bldP spid="135" grpId="0"/>
      <p:bldP spid="136" grpId="0"/>
      <p:bldP spid="138" grpId="0" animBg="1"/>
      <p:bldP spid="139" grpId="0"/>
      <p:bldP spid="140" grpId="0" animBg="1"/>
      <p:bldP spid="141" grpId="0"/>
      <p:bldP spid="142" grpId="0"/>
      <p:bldP spid="143" grpId="0" animBg="1"/>
      <p:bldP spid="144" grpId="0"/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oil exports rising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639" y="6356349"/>
            <a:ext cx="1658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EIA</a:t>
            </a:r>
            <a:endParaRPr lang="en-GB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32838"/>
              </p:ext>
            </p:extLst>
          </p:nvPr>
        </p:nvGraphicFramePr>
        <p:xfrm>
          <a:off x="485021" y="1307806"/>
          <a:ext cx="7967863" cy="480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76665"/>
            <a:ext cx="86995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900545"/>
          </a:xfrm>
        </p:spPr>
        <p:txBody>
          <a:bodyPr>
            <a:normAutofit/>
          </a:bodyPr>
          <a:lstStyle/>
          <a:p>
            <a:r>
              <a:rPr lang="en-US" dirty="0" smtClean="0"/>
              <a:t>Tight Oil Pushes Nigeria out of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EIA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39995" y="3155329"/>
            <a:ext cx="0" cy="3045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3175" y="2508998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Nigerian crude sold </a:t>
            </a:r>
          </a:p>
          <a:p>
            <a:pPr algn="ctr"/>
            <a:r>
              <a:rPr lang="en-US" dirty="0" smtClean="0"/>
              <a:t>into the US all month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066" y="1377244"/>
            <a:ext cx="151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Thousand</a:t>
            </a:r>
            <a:r>
              <a:rPr lang="en-US" dirty="0" smtClean="0"/>
              <a:t> </a:t>
            </a:r>
            <a:r>
              <a:rPr lang="en-US" b="1" dirty="0" smtClean="0"/>
              <a:t>b/d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76167" y="3155329"/>
            <a:ext cx="0" cy="3045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" y="0"/>
            <a:ext cx="5507665" cy="900545"/>
          </a:xfrm>
        </p:spPr>
        <p:txBody>
          <a:bodyPr>
            <a:noAutofit/>
          </a:bodyPr>
          <a:lstStyle/>
          <a:p>
            <a:r>
              <a:rPr lang="en-US" dirty="0" smtClean="0"/>
              <a:t>Swelling Inventories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66733"/>
              </p:ext>
            </p:extLst>
          </p:nvPr>
        </p:nvGraphicFramePr>
        <p:xfrm>
          <a:off x="0" y="978194"/>
          <a:ext cx="9144000" cy="541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517" y="6507712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595959"/>
                </a:solidFill>
              </a:rPr>
              <a:t>Source: EIA</a:t>
            </a:r>
            <a:endParaRPr lang="en-US" sz="1100" dirty="0">
              <a:solidFill>
                <a:srgbClr val="595959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C0D9BEE-705B-B74D-B531-9AF34349AB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3521529" y="2024742"/>
            <a:ext cx="468086" cy="185057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4267199" y="2024742"/>
            <a:ext cx="3004458" cy="1589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Mid-2015 Inventories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 MMB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 Last Year 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102 MMB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 5 Year Average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Refining Margins Soar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777011"/>
              </p:ext>
            </p:extLst>
          </p:nvPr>
        </p:nvGraphicFramePr>
        <p:xfrm>
          <a:off x="33854" y="899228"/>
          <a:ext cx="4463845" cy="545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8859"/>
              </p:ext>
            </p:extLst>
          </p:nvPr>
        </p:nvGraphicFramePr>
        <p:xfrm>
          <a:off x="4497699" y="900544"/>
          <a:ext cx="4483510" cy="54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0" y="6470858"/>
            <a:ext cx="2508885" cy="3664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Source: Platts Data, Turner Mason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02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gasoline </a:t>
            </a:r>
            <a:r>
              <a:rPr lang="en-GB" dirty="0"/>
              <a:t>c</a:t>
            </a:r>
            <a:r>
              <a:rPr lang="en-GB" dirty="0" smtClean="0"/>
              <a:t>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06" y="6517747"/>
            <a:ext cx="402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z="1000" b="0" dirty="0"/>
              <a:t>Source: </a:t>
            </a:r>
            <a:r>
              <a:rPr lang="en-GB" sz="1000" b="0" dirty="0" smtClean="0"/>
              <a:t>EIA</a:t>
            </a:r>
            <a:endParaRPr lang="en-US" sz="1000" b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593856"/>
              </p:ext>
            </p:extLst>
          </p:nvPr>
        </p:nvGraphicFramePr>
        <p:xfrm>
          <a:off x="0" y="900545"/>
          <a:ext cx="9144000" cy="59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189262" y="4198254"/>
            <a:ext cx="1954738" cy="5438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1284" y="2094620"/>
            <a:ext cx="1899925" cy="51863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 impact ($/b)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92583"/>
            <a:ext cx="253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IMF, Deutsche Bank, Platts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5886753" y="3014738"/>
            <a:ext cx="1800200" cy="144016"/>
          </a:xfrm>
          <a:prstGeom prst="bentConnector3">
            <a:avLst>
              <a:gd name="adj1" fmla="val 298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5886753" y="3697132"/>
            <a:ext cx="1800200" cy="144016"/>
          </a:xfrm>
          <a:prstGeom prst="bentConnector3">
            <a:avLst>
              <a:gd name="adj1" fmla="val 298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940032" y="4574119"/>
            <a:ext cx="1800200" cy="144016"/>
          </a:xfrm>
          <a:prstGeom prst="bentConnector3">
            <a:avLst>
              <a:gd name="adj1" fmla="val 282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1115616" y="2765643"/>
            <a:ext cx="1820348" cy="144016"/>
          </a:xfrm>
          <a:prstGeom prst="bentConnector3">
            <a:avLst>
              <a:gd name="adj1" fmla="val 35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927344" y="4847378"/>
            <a:ext cx="1800200" cy="144016"/>
          </a:xfrm>
          <a:prstGeom prst="bentConnector3">
            <a:avLst>
              <a:gd name="adj1" fmla="val 290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5927344" y="5229200"/>
            <a:ext cx="1800200" cy="144016"/>
          </a:xfrm>
          <a:prstGeom prst="bentConnector3">
            <a:avLst>
              <a:gd name="adj1" fmla="val 298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1123934" y="3490200"/>
            <a:ext cx="1820348" cy="144016"/>
          </a:xfrm>
          <a:prstGeom prst="bentConnector3">
            <a:avLst>
              <a:gd name="adj1" fmla="val 35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1115616" y="3823304"/>
            <a:ext cx="1820348" cy="144016"/>
          </a:xfrm>
          <a:prstGeom prst="bentConnector3">
            <a:avLst>
              <a:gd name="adj1" fmla="val 35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1115616" y="4340251"/>
            <a:ext cx="1820348" cy="144016"/>
          </a:xfrm>
          <a:prstGeom prst="bentConnector3">
            <a:avLst>
              <a:gd name="adj1" fmla="val 35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1115615" y="4986123"/>
            <a:ext cx="1820348" cy="144016"/>
          </a:xfrm>
          <a:prstGeom prst="bentConnector3">
            <a:avLst>
              <a:gd name="adj1" fmla="val 348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115616" y="5243024"/>
            <a:ext cx="1820348" cy="144016"/>
          </a:xfrm>
          <a:prstGeom prst="bentConnector3">
            <a:avLst>
              <a:gd name="adj1" fmla="val 340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5886753" y="2112956"/>
            <a:ext cx="1800200" cy="144016"/>
          </a:xfrm>
          <a:prstGeom prst="bentConnector3">
            <a:avLst>
              <a:gd name="adj1" fmla="val 282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6120" y="1780816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86753" y="2698240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86753" y="3369137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96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01267" y="4898188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49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15781" y="4525334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64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67" y="4263904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74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43956" y="2439184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125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41641" y="2882947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43956" y="3511466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52274" y="4929970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43956" y="4661802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43957" y="4030036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1907540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Yemen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16216" y="2836063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Algeria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15614" y="3002091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Iran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96083" y="3517770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Oman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15616" y="2572227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Libya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69495" y="4336036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UAE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569495" y="4657706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Qatar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56807" y="5051175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Kuwait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79265" y="3645918"/>
            <a:ext cx="160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Saudi Arabia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23934" y="5072441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Mexico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15616" y="4800484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Nigeria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15615" y="4152615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Iraq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28184" y="534984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Norway, Angola</a:t>
            </a:r>
            <a:endParaRPr lang="en-US" dirty="0"/>
          </a:p>
        </p:txBody>
      </p:sp>
      <p:cxnSp>
        <p:nvCxnSpPr>
          <p:cNvPr id="46" name="Elbow Connector 45"/>
          <p:cNvCxnSpPr/>
          <p:nvPr/>
        </p:nvCxnSpPr>
        <p:spPr>
          <a:xfrm>
            <a:off x="5908191" y="5525616"/>
            <a:ext cx="1800200" cy="144016"/>
          </a:xfrm>
          <a:prstGeom prst="bentConnector3">
            <a:avLst>
              <a:gd name="adj1" fmla="val 298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11124" y="5214502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40</a:t>
            </a:r>
            <a:endParaRPr lang="en-US" dirty="0"/>
          </a:p>
        </p:txBody>
      </p:sp>
      <p:pic>
        <p:nvPicPr>
          <p:cNvPr id="48" name="Picture 4" descr="http://theins.ru/wp-content/uploads/2014/11/barrel1.jpgeb1d3bf6-7ffb-485a-957d-cfc2850cea79Lar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10080" r="28407"/>
          <a:stretch/>
        </p:blipFill>
        <p:spPr bwMode="auto">
          <a:xfrm>
            <a:off x="3108462" y="1682978"/>
            <a:ext cx="2772228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Elbow Connector 48"/>
          <p:cNvCxnSpPr/>
          <p:nvPr/>
        </p:nvCxnSpPr>
        <p:spPr>
          <a:xfrm rot="10800000" flipV="1">
            <a:off x="1123934" y="3184874"/>
            <a:ext cx="1820348" cy="144016"/>
          </a:xfrm>
          <a:prstGeom prst="bentConnector3">
            <a:avLst>
              <a:gd name="adj1" fmla="val 35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41641" y="3184666"/>
            <a:ext cx="79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23934" y="3314408"/>
            <a:ext cx="11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Russia</a:t>
            </a:r>
            <a:endParaRPr lang="en-US" dirty="0"/>
          </a:p>
        </p:txBody>
      </p:sp>
      <p:grpSp>
        <p:nvGrpSpPr>
          <p:cNvPr id="2060" name="Group 2059"/>
          <p:cNvGrpSpPr/>
          <p:nvPr/>
        </p:nvGrpSpPr>
        <p:grpSpPr>
          <a:xfrm>
            <a:off x="366208" y="5481186"/>
            <a:ext cx="3004664" cy="485770"/>
            <a:chOff x="366208" y="5481186"/>
            <a:chExt cx="3004664" cy="485770"/>
          </a:xfrm>
        </p:grpSpPr>
        <p:cxnSp>
          <p:nvCxnSpPr>
            <p:cNvPr id="2052" name="Elbow Connector 2051"/>
            <p:cNvCxnSpPr/>
            <p:nvPr/>
          </p:nvCxnSpPr>
          <p:spPr>
            <a:xfrm flipV="1">
              <a:off x="1115614" y="5481186"/>
              <a:ext cx="2255258" cy="475986"/>
            </a:xfrm>
            <a:prstGeom prst="bentConnector3">
              <a:avLst>
                <a:gd name="adj1" fmla="val 52828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056" name="TextBox 2055"/>
            <p:cNvSpPr txBox="1"/>
            <p:nvPr/>
          </p:nvSpPr>
          <p:spPr>
            <a:xfrm>
              <a:off x="366208" y="5597624"/>
              <a:ext cx="1946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Recent Brent Price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54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readies to unleash more barrels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434" y="4934147"/>
            <a:ext cx="80246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Looking to raise output to 4 mil b/d from current 2.85 mil b/d within a year of sanctions being lifted</a:t>
            </a:r>
          </a:p>
          <a:p>
            <a:pPr algn="ctr"/>
            <a:r>
              <a:rPr lang="en-US" sz="2000" dirty="0" smtClean="0"/>
              <a:t> </a:t>
            </a:r>
          </a:p>
          <a:p>
            <a:pPr algn="ctr"/>
            <a:r>
              <a:rPr lang="en-US" i="1" dirty="0" smtClean="0">
                <a:solidFill>
                  <a:srgbClr val="0066CC"/>
                </a:solidFill>
              </a:rPr>
              <a:t>“...Some </a:t>
            </a:r>
            <a:r>
              <a:rPr lang="en-US" i="1" dirty="0">
                <a:solidFill>
                  <a:srgbClr val="0066CC"/>
                </a:solidFill>
              </a:rPr>
              <a:t>countries take other </a:t>
            </a:r>
            <a:r>
              <a:rPr lang="en-US" i="1" dirty="0" smtClean="0">
                <a:solidFill>
                  <a:srgbClr val="0066CC"/>
                </a:solidFill>
              </a:rPr>
              <a:t>members’ </a:t>
            </a:r>
            <a:r>
              <a:rPr lang="en-US" i="1" dirty="0">
                <a:solidFill>
                  <a:srgbClr val="0066CC"/>
                </a:solidFill>
              </a:rPr>
              <a:t>shares and if </a:t>
            </a:r>
            <a:r>
              <a:rPr lang="en-US" i="1" dirty="0" smtClean="0">
                <a:solidFill>
                  <a:srgbClr val="0066CC"/>
                </a:solidFill>
              </a:rPr>
              <a:t>others want </a:t>
            </a:r>
            <a:r>
              <a:rPr lang="en-US" i="1" dirty="0">
                <a:solidFill>
                  <a:srgbClr val="0066CC"/>
                </a:solidFill>
              </a:rPr>
              <a:t>to come back to the market, they must fight...not a problem. We fight </a:t>
            </a:r>
            <a:r>
              <a:rPr lang="en-US" i="1" dirty="0" smtClean="0">
                <a:solidFill>
                  <a:srgbClr val="0066CC"/>
                </a:solidFill>
              </a:rPr>
              <a:t>and won't </a:t>
            </a:r>
            <a:r>
              <a:rPr lang="en-US" i="1" dirty="0">
                <a:solidFill>
                  <a:srgbClr val="0066CC"/>
                </a:solidFill>
              </a:rPr>
              <a:t>let go of one barrel of our previous </a:t>
            </a:r>
            <a:r>
              <a:rPr lang="en-US" i="1" dirty="0" smtClean="0">
                <a:solidFill>
                  <a:srgbClr val="0066CC"/>
                </a:solidFill>
              </a:rPr>
              <a:t>share.“ </a:t>
            </a:r>
            <a:r>
              <a:rPr lang="en-US" dirty="0" smtClean="0">
                <a:solidFill>
                  <a:srgbClr val="0066CC"/>
                </a:solidFill>
              </a:rPr>
              <a:t>– </a:t>
            </a:r>
            <a:r>
              <a:rPr lang="en-US" b="1" i="1" dirty="0" err="1" smtClean="0">
                <a:solidFill>
                  <a:srgbClr val="0066CC"/>
                </a:solidFill>
              </a:rPr>
              <a:t>Bijan</a:t>
            </a:r>
            <a:r>
              <a:rPr lang="en-US" b="1" i="1" dirty="0" smtClean="0">
                <a:solidFill>
                  <a:srgbClr val="0066CC"/>
                </a:solidFill>
              </a:rPr>
              <a:t> </a:t>
            </a:r>
            <a:r>
              <a:rPr lang="en-US" b="1" i="1" dirty="0" err="1" smtClean="0">
                <a:solidFill>
                  <a:srgbClr val="0066CC"/>
                </a:solidFill>
              </a:rPr>
              <a:t>Zanganeh</a:t>
            </a:r>
            <a:r>
              <a:rPr lang="en-US" b="1" i="1" dirty="0" smtClean="0">
                <a:solidFill>
                  <a:srgbClr val="0066CC"/>
                </a:solidFill>
              </a:rPr>
              <a:t>, March 2015</a:t>
            </a:r>
            <a:endParaRPr lang="en-US" b="1" i="1" dirty="0">
              <a:solidFill>
                <a:srgbClr val="0066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1330676"/>
            <a:ext cx="390207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5" y="1349726"/>
            <a:ext cx="3602072" cy="344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1.9 million b/d of Europe refinery closures</a:t>
            </a:r>
            <a:endParaRPr lang="en-US" dirty="0">
              <a:cs typeface="Arial" panose="020B0604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701"/>
              </p:ext>
            </p:extLst>
          </p:nvPr>
        </p:nvGraphicFramePr>
        <p:xfrm>
          <a:off x="499138" y="1062752"/>
          <a:ext cx="7390219" cy="5104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49"/>
                <a:gridCol w="2410722"/>
                <a:gridCol w="1509824"/>
                <a:gridCol w="1456660"/>
                <a:gridCol w="1392864"/>
              </a:tblGrid>
              <a:tr h="3390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Year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Refinery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Output (b/d)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Owner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Status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/>
                    </a:solidFill>
                  </a:tcPr>
                </a:tc>
              </a:tr>
              <a:tr h="29491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2009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Dunkirk, France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140,000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80821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Wilhelmshaven, Germany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260,000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Hestya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Energy 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57847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Teesside, UK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117,000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Petroplus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Reichstett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France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85,000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Petroplus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Cremona, Italy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Tamoil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Rome, Italy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86,000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TotalERG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Petit </a:t>
                      </a:r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Couronne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France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162,000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Petroplus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Berre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l'Etang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France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105,000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LyondellBasel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Indefinite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Coryton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UK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Petroplus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Arpechim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Romania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Petrom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Paramo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Czech Republic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Unipetrol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noFill/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Lisichansk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Ukraine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Rosneft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Indefinite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Porto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Marghera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Italy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Eni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Tenerife,</a:t>
                      </a:r>
                      <a:r>
                        <a:rPr lang="en-GB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Canary Islands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87,000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Cepsa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Indefinite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Harburg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Germany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110,000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Shell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/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Odessa, Ukraine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Vetek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Indefinite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</a:tr>
              <a:tr h="280821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Mantova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Italy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55,000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MOL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Permanent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93922" y="6391748"/>
            <a:ext cx="2735865" cy="343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Source: </a:t>
            </a:r>
            <a:r>
              <a:rPr lang="en-GB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Platts</a:t>
            </a:r>
            <a:r>
              <a:rPr lang="en-GB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Company Data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More European refineries at risk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14923" r="11531" b="18979"/>
          <a:stretch/>
        </p:blipFill>
        <p:spPr bwMode="auto">
          <a:xfrm>
            <a:off x="315590" y="1219200"/>
            <a:ext cx="8520912" cy="541019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7410" y="6668397"/>
            <a:ext cx="1533832" cy="1560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Source: Market sources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1410141" y="2792814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528" y="2476558"/>
            <a:ext cx="918389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Whitegate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2817183" y="2328525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359" y="2017245"/>
            <a:ext cx="730993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Lindsey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47008" y="1464352"/>
            <a:ext cx="1090847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Grangemouth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/>
          <p:cNvSpPr>
            <a:spLocks noChangeAspect="1"/>
          </p:cNvSpPr>
          <p:nvPr/>
        </p:nvSpPr>
        <p:spPr>
          <a:xfrm>
            <a:off x="3958411" y="4915781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41259" y="4636403"/>
            <a:ext cx="754975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Mede</a:t>
            </a:r>
            <a:endParaRPr 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2505295" y="3962395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82880" y="3679468"/>
            <a:ext cx="694639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Donges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3527315" y="2901646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90255" y="2567436"/>
            <a:ext cx="1090847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</a:t>
            </a:r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Europoort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2332094" y="2359361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695884" y="2096049"/>
            <a:ext cx="730993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Stanlow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56220" y="2501761"/>
            <a:ext cx="636211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Milford</a:t>
            </a:r>
            <a:endParaRPr 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/>
          <p:cNvSpPr>
            <a:spLocks noChangeAspect="1"/>
          </p:cNvSpPr>
          <p:nvPr/>
        </p:nvSpPr>
        <p:spPr>
          <a:xfrm>
            <a:off x="4603823" y="4776092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96234" y="4493597"/>
            <a:ext cx="675921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Livorno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5277218" y="6400800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99593" y="6113290"/>
            <a:ext cx="571867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</a:t>
            </a:r>
            <a:endParaRPr 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5812391" y="5617534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34903" y="5338156"/>
            <a:ext cx="754975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Taranto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36469" y="4592629"/>
            <a:ext cx="892191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Falconara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164863" y="4861781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2362" y="5275601"/>
            <a:ext cx="1090847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6762233" y="5563534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5593207" y="4356232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52739" y="4070395"/>
            <a:ext cx="675921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Sisak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2271397" y="1746840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2013988" y="2781972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6650396" y="1692840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03076" y="1388643"/>
            <a:ext cx="694639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Lietuva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Connector 45"/>
          <p:cNvSpPr>
            <a:spLocks noChangeAspect="1"/>
          </p:cNvSpPr>
          <p:nvPr/>
        </p:nvSpPr>
        <p:spPr>
          <a:xfrm>
            <a:off x="4471299" y="1866670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243482" y="1553151"/>
            <a:ext cx="918389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Fredericia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5308871" y="3253016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88603" y="2936674"/>
            <a:ext cx="725277" cy="279378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Kralupy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7303751" y="4333480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947785" y="4061427"/>
            <a:ext cx="725277" cy="240805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Petrotel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4213567" y="4019259"/>
            <a:ext cx="120673" cy="108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153193" y="3679468"/>
            <a:ext cx="918962" cy="282927"/>
          </a:xfrm>
          <a:prstGeom prst="round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Collombey</a:t>
            </a:r>
            <a:endParaRPr 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Aftershock – Oil Markets After The Price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and effects of the 2014/15 crude price crash</a:t>
            </a:r>
          </a:p>
          <a:p>
            <a:r>
              <a:rPr lang="en-US" dirty="0"/>
              <a:t>New crude trade trends</a:t>
            </a:r>
          </a:p>
          <a:p>
            <a:r>
              <a:rPr lang="en-US" dirty="0"/>
              <a:t>Impact on European refiners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</a:t>
            </a:r>
            <a:r>
              <a:rPr lang="en-US" dirty="0" smtClean="0"/>
              <a:t>Price </a:t>
            </a:r>
            <a:r>
              <a:rPr lang="en-US" dirty="0"/>
              <a:t>in </a:t>
            </a:r>
            <a:r>
              <a:rPr lang="en-US" dirty="0" smtClean="0"/>
              <a:t>Search </a:t>
            </a:r>
            <a:r>
              <a:rPr lang="en-US" dirty="0"/>
              <a:t>of a </a:t>
            </a:r>
            <a:r>
              <a:rPr lang="en-US" dirty="0" smtClean="0"/>
              <a:t>New Normal?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91996"/>
              </p:ext>
            </p:extLst>
          </p:nvPr>
        </p:nvGraphicFramePr>
        <p:xfrm>
          <a:off x="-1" y="900544"/>
          <a:ext cx="7659329" cy="59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867401" y="3056698"/>
            <a:ext cx="1781298" cy="62939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67401" y="4024535"/>
            <a:ext cx="1781298" cy="887247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14310" y="1636860"/>
            <a:ext cx="127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758049" y="3552329"/>
            <a:ext cx="122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$50-70/b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5811" y="1261194"/>
            <a:ext cx="110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Islamic State captures </a:t>
            </a:r>
            <a:r>
              <a:rPr lang="en-US" sz="1200" dirty="0" err="1"/>
              <a:t>Baiji</a:t>
            </a:r>
            <a:r>
              <a:rPr lang="en-US" sz="1200" dirty="0"/>
              <a:t> refinery Jun 24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28017" y="1347019"/>
            <a:ext cx="7794" cy="53862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8017" y="2610506"/>
            <a:ext cx="101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Saudi Arabia lowers Asia OSPs Oct 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47768" y="2654711"/>
            <a:ext cx="0" cy="49161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01026" y="2385537"/>
            <a:ext cx="104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OPEC retains 30 mil b/d target Nov 27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01026" y="2487561"/>
            <a:ext cx="0" cy="4422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60522" y="3911039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Drop in US rig count accelerates end-Jan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60522" y="3921661"/>
            <a:ext cx="0" cy="54649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608265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Platts</a:t>
            </a:r>
            <a:r>
              <a:rPr lang="en-US" sz="1100" dirty="0" smtClean="0"/>
              <a:t> Data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370119" y="1021278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Platts</a:t>
            </a:r>
            <a:r>
              <a:rPr lang="en-GB" dirty="0" smtClean="0"/>
              <a:t> Dated Brent Assessment, $/b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58050" y="3921661"/>
            <a:ext cx="122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$45-70/b?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61" y="3729326"/>
            <a:ext cx="10191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 and demand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665" y="4443244"/>
            <a:ext cx="3726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 shale resilience amid price plunge</a:t>
            </a:r>
          </a:p>
          <a:p>
            <a:pPr algn="r"/>
            <a:r>
              <a:rPr lang="en-US" dirty="0"/>
              <a:t>Lack of OPEC response</a:t>
            </a:r>
          </a:p>
          <a:p>
            <a:pPr algn="r"/>
            <a:r>
              <a:rPr lang="en-US" dirty="0"/>
              <a:t>Iraq output high despite </a:t>
            </a:r>
            <a:r>
              <a:rPr lang="en-US" dirty="0" smtClean="0"/>
              <a:t>ISIL</a:t>
            </a:r>
          </a:p>
          <a:p>
            <a:pPr algn="r"/>
            <a:r>
              <a:rPr lang="en-US" dirty="0"/>
              <a:t>1 mil b/d additional supply from Iran?</a:t>
            </a:r>
          </a:p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981" y="1853176"/>
            <a:ext cx="379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ISIL activity in Iraq and Syria</a:t>
            </a:r>
          </a:p>
          <a:p>
            <a:pPr algn="r"/>
            <a:r>
              <a:rPr lang="en-US" dirty="0"/>
              <a:t>Libyan outages and civil </a:t>
            </a:r>
            <a:r>
              <a:rPr lang="en-US" dirty="0" smtClean="0"/>
              <a:t>war</a:t>
            </a:r>
          </a:p>
          <a:p>
            <a:pPr algn="r"/>
            <a:r>
              <a:rPr lang="en-US" dirty="0"/>
              <a:t>Strife in Yemen, Sudan, </a:t>
            </a:r>
            <a:r>
              <a:rPr lang="en-US" dirty="0" smtClean="0"/>
              <a:t>Nigeria</a:t>
            </a:r>
          </a:p>
          <a:p>
            <a:pPr algn="r"/>
            <a:r>
              <a:rPr lang="en-US" dirty="0"/>
              <a:t>Plummeting investment in Russian </a:t>
            </a:r>
            <a:r>
              <a:rPr lang="en-US" dirty="0" smtClean="0"/>
              <a:t>oil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08740" y="4581743"/>
            <a:ext cx="425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 woes in Brazil, Russia, China</a:t>
            </a:r>
          </a:p>
          <a:p>
            <a:r>
              <a:rPr lang="en-US" dirty="0"/>
              <a:t>Record high commercial stockpiles </a:t>
            </a:r>
          </a:p>
          <a:p>
            <a:r>
              <a:rPr lang="en-US" dirty="0"/>
              <a:t>Commodity-dependent economy demand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08740" y="1853174"/>
            <a:ext cx="3628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Resurgent US gasoline demand</a:t>
            </a:r>
          </a:p>
          <a:p>
            <a:r>
              <a:rPr lang="en-US" dirty="0"/>
              <a:t>Asia, Middle East  demand </a:t>
            </a:r>
            <a:r>
              <a:rPr lang="en-US" dirty="0" smtClean="0"/>
              <a:t>growth</a:t>
            </a:r>
          </a:p>
          <a:p>
            <a:r>
              <a:rPr lang="en-US" dirty="0"/>
              <a:t>Chinese strategic stockpiling?</a:t>
            </a:r>
          </a:p>
          <a:p>
            <a:r>
              <a:rPr lang="en-GB" dirty="0"/>
              <a:t>Near-record low crude oil </a:t>
            </a:r>
            <a:r>
              <a:rPr lang="en-GB" dirty="0" smtClean="0"/>
              <a:t>prices</a:t>
            </a:r>
            <a:endParaRPr lang="en-US" dirty="0"/>
          </a:p>
        </p:txBody>
      </p:sp>
      <p:sp>
        <p:nvSpPr>
          <p:cNvPr id="20" name="Plus 19"/>
          <p:cNvSpPr/>
          <p:nvPr/>
        </p:nvSpPr>
        <p:spPr>
          <a:xfrm>
            <a:off x="0" y="574158"/>
            <a:ext cx="9143999" cy="6329842"/>
          </a:xfrm>
          <a:prstGeom prst="mathPlus">
            <a:avLst>
              <a:gd name="adj1" fmla="val 10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80007" y="1072340"/>
            <a:ext cx="101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Supply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6966" y="1073114"/>
            <a:ext cx="101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Demand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&amp;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6386" y="2481745"/>
            <a:ext cx="4569676" cy="194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4746" y="2478876"/>
            <a:ext cx="2541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Joel Hanley</a:t>
            </a:r>
          </a:p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Editorial Director, Oil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joel.hanley@platts.com</a:t>
            </a: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+44 (0)20 7176 6142</a:t>
            </a:r>
          </a:p>
        </p:txBody>
      </p:sp>
    </p:spTree>
    <p:extLst>
      <p:ext uri="{BB962C8B-B14F-4D97-AF65-F5344CB8AC3E}">
        <p14:creationId xmlns:p14="http://schemas.microsoft.com/office/powerpoint/2010/main" val="2192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Dated Brent back below $50/barrel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3106"/>
              </p:ext>
            </p:extLst>
          </p:nvPr>
        </p:nvGraphicFramePr>
        <p:xfrm>
          <a:off x="0" y="900544"/>
          <a:ext cx="9144000" cy="59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639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Platts</a:t>
            </a:r>
            <a:r>
              <a:rPr lang="en-US" sz="1100" dirty="0" smtClean="0"/>
              <a:t> Data</a:t>
            </a:r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28908" y="3285460"/>
            <a:ext cx="2105004" cy="1430885"/>
            <a:chOff x="6028908" y="3285460"/>
            <a:chExt cx="2105004" cy="143088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145079" y="3285460"/>
              <a:ext cx="871870" cy="7845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28908" y="4070014"/>
              <a:ext cx="2105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OPEC decision not to cut output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84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77435"/>
              </p:ext>
            </p:extLst>
          </p:nvPr>
        </p:nvGraphicFramePr>
        <p:xfrm>
          <a:off x="157019" y="1020464"/>
          <a:ext cx="8742431" cy="562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Yearly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92583"/>
            <a:ext cx="189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NYMEX, Platts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765" y="13322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111.64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4472" y="13393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108.66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65141" y="191349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98.95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8170" y="29455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92.91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35014" y="4176748"/>
            <a:ext cx="156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55.91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5013" y="503946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51.27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4164" y="287861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94.15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64471" y="28896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95.05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900000">
            <a:off x="7733192" y="5779079"/>
            <a:ext cx="106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Year to date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30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9138"/>
            <a:ext cx="8801100" cy="532344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CNOOC closing its oil trading division - </a:t>
            </a:r>
            <a:r>
              <a:rPr lang="en-GB" sz="2000" dirty="0" err="1" smtClean="0"/>
              <a:t>Nexen</a:t>
            </a:r>
            <a:r>
              <a:rPr lang="en-GB" sz="2000" dirty="0" smtClean="0"/>
              <a:t> Energy</a:t>
            </a:r>
          </a:p>
          <a:p>
            <a:r>
              <a:rPr lang="en-GB" sz="2000" dirty="0" smtClean="0"/>
              <a:t>Shell cuts capital investments by $15bn</a:t>
            </a:r>
          </a:p>
          <a:p>
            <a:r>
              <a:rPr lang="en-GB" sz="2000" dirty="0" smtClean="0"/>
              <a:t>Chevron to trim spending by 13%</a:t>
            </a:r>
          </a:p>
          <a:p>
            <a:r>
              <a:rPr lang="en-GB" sz="2000" dirty="0" smtClean="0"/>
              <a:t>Exxon Mobil to reduce CAPEX by 12% in 2015</a:t>
            </a:r>
          </a:p>
          <a:p>
            <a:r>
              <a:rPr lang="en-GB" sz="2000" dirty="0" smtClean="0"/>
              <a:t>Schlumberger to lay off  20,000 employees</a:t>
            </a:r>
          </a:p>
          <a:p>
            <a:r>
              <a:rPr lang="en-GB" sz="2000" dirty="0" smtClean="0"/>
              <a:t>Baker Hughes to reduce headcount by 7,000</a:t>
            </a:r>
          </a:p>
          <a:p>
            <a:r>
              <a:rPr lang="en-GB" sz="2000" dirty="0" smtClean="0"/>
              <a:t>Noble </a:t>
            </a:r>
            <a:r>
              <a:rPr lang="en-GB" sz="2000" dirty="0"/>
              <a:t>Energy </a:t>
            </a:r>
            <a:r>
              <a:rPr lang="en-GB" sz="2000" dirty="0" smtClean="0"/>
              <a:t>cut </a:t>
            </a:r>
            <a:r>
              <a:rPr lang="en-GB" sz="2000" dirty="0"/>
              <a:t>its capital expenditure plans by 40</a:t>
            </a:r>
            <a:r>
              <a:rPr lang="en-GB" sz="2000" dirty="0" smtClean="0"/>
              <a:t>%</a:t>
            </a:r>
          </a:p>
          <a:p>
            <a:r>
              <a:rPr lang="en-GB" sz="2000" dirty="0" smtClean="0"/>
              <a:t>Industry consolidation: Shell offers $70bn to acquire BG </a:t>
            </a:r>
            <a:endParaRPr lang="en-GB" sz="2000" dirty="0"/>
          </a:p>
          <a:p>
            <a:r>
              <a:rPr lang="en-GB" sz="2000" dirty="0" smtClean="0"/>
              <a:t>But: Vitol’s annual profits rebound to $1.35bn – highest since 2011 – as volatility returns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92583"/>
            <a:ext cx="345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Financial Times, Platts, Bloomberg, Reuters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structure signals surplus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937231"/>
              </p:ext>
            </p:extLst>
          </p:nvPr>
        </p:nvGraphicFramePr>
        <p:xfrm>
          <a:off x="0" y="900545"/>
          <a:ext cx="9144000" cy="59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5892451" y="5358655"/>
            <a:ext cx="1281889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CONTANGO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1784" y="1182038"/>
            <a:ext cx="185704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BACKWARDATION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4158" y="3107707"/>
            <a:ext cx="8407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206" y="6517747"/>
            <a:ext cx="402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z="1000" b="0" dirty="0"/>
              <a:t>Source: </a:t>
            </a:r>
            <a:r>
              <a:rPr lang="en-GB" sz="1000" b="0" dirty="0" smtClean="0"/>
              <a:t>ICE , NYMEX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62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25335"/>
              </p:ext>
            </p:extLst>
          </p:nvPr>
        </p:nvGraphicFramePr>
        <p:xfrm>
          <a:off x="453879" y="1329070"/>
          <a:ext cx="8137228" cy="501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5661"/>
              </p:ext>
            </p:extLst>
          </p:nvPr>
        </p:nvGraphicFramePr>
        <p:xfrm>
          <a:off x="56206" y="1031357"/>
          <a:ext cx="9031589" cy="261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9" y="0"/>
            <a:ext cx="6488329" cy="900545"/>
          </a:xfrm>
        </p:spPr>
        <p:txBody>
          <a:bodyPr/>
          <a:lstStyle/>
          <a:p>
            <a:r>
              <a:rPr lang="en-GB" dirty="0" smtClean="0"/>
              <a:t>Global oil supply balance – OPEC/non-OPEC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06" y="6517747"/>
            <a:ext cx="402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z="1000" b="0" dirty="0"/>
              <a:t>Source: </a:t>
            </a:r>
            <a:r>
              <a:rPr lang="en-GB" sz="1000" b="0" dirty="0" smtClean="0"/>
              <a:t>EIA</a:t>
            </a:r>
            <a:endParaRPr lang="en-US" sz="1000" b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59738"/>
              </p:ext>
            </p:extLst>
          </p:nvPr>
        </p:nvGraphicFramePr>
        <p:xfrm>
          <a:off x="56206" y="3526970"/>
          <a:ext cx="9031589" cy="299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6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rig count vs. oil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9BEE-705B-B74D-B531-9AF34349AB3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74428" y="6547571"/>
            <a:ext cx="303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Bloomberg, EIA, Baker Hughes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88381"/>
              </p:ext>
            </p:extLst>
          </p:nvPr>
        </p:nvGraphicFramePr>
        <p:xfrm>
          <a:off x="595422" y="1201478"/>
          <a:ext cx="8133908" cy="507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0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latts-PPTtemplate-external">
  <a:themeElements>
    <a:clrScheme name="NEW">
      <a:dk1>
        <a:sysClr val="windowText" lastClr="000000"/>
      </a:dk1>
      <a:lt1>
        <a:sysClr val="window" lastClr="FFFFFF"/>
      </a:lt1>
      <a:dk2>
        <a:srgbClr val="005288"/>
      </a:dk2>
      <a:lt2>
        <a:srgbClr val="EEECE1"/>
      </a:lt2>
      <a:accent1>
        <a:srgbClr val="4B8BC4"/>
      </a:accent1>
      <a:accent2>
        <a:srgbClr val="44AFDF"/>
      </a:accent2>
      <a:accent3>
        <a:srgbClr val="44693D"/>
      </a:accent3>
      <a:accent4>
        <a:srgbClr val="A52522"/>
      </a:accent4>
      <a:accent5>
        <a:srgbClr val="FFCC33"/>
      </a:accent5>
      <a:accent6>
        <a:srgbClr val="AAB5AF"/>
      </a:accent6>
      <a:hlink>
        <a:srgbClr val="D9721D"/>
      </a:hlink>
      <a:folHlink>
        <a:srgbClr val="D972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Platts-PPTtemplate-external.potx</Template>
  <TotalTime>17405</TotalTime>
  <Words>866</Words>
  <Application>Microsoft Office PowerPoint</Application>
  <PresentationFormat>On-screen Show (4:3)</PresentationFormat>
  <Paragraphs>298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Platts-PPTtemplate-external</vt:lpstr>
      <vt:lpstr>Aftershock – Oil Markets After The Price Fall</vt:lpstr>
      <vt:lpstr>Aftershock – Oil Markets After The Price Fall</vt:lpstr>
      <vt:lpstr>Dated Brent back below $50/barrel</vt:lpstr>
      <vt:lpstr>Yearly averages</vt:lpstr>
      <vt:lpstr>Impact on companies</vt:lpstr>
      <vt:lpstr>Market structure signals surplus</vt:lpstr>
      <vt:lpstr>The Big Three</vt:lpstr>
      <vt:lpstr>Global oil supply balance – OPEC/non-OPEC</vt:lpstr>
      <vt:lpstr>US rig count vs. oil production</vt:lpstr>
      <vt:lpstr>US producers’ breakeven prices around $40</vt:lpstr>
      <vt:lpstr>US oil exports rising</vt:lpstr>
      <vt:lpstr>Tight Oil Pushes Nigeria out of US</vt:lpstr>
      <vt:lpstr>Swelling Inventories</vt:lpstr>
      <vt:lpstr>European Refining Margins Soar</vt:lpstr>
      <vt:lpstr>US gasoline consumption</vt:lpstr>
      <vt:lpstr>Budget impact ($/b)</vt:lpstr>
      <vt:lpstr>Iran readies to unleash more barrels</vt:lpstr>
      <vt:lpstr>1.9 million b/d of Europe refinery closures</vt:lpstr>
      <vt:lpstr>More European refineries at risk</vt:lpstr>
      <vt:lpstr>Oil Price in Search of a New Normal?</vt:lpstr>
      <vt:lpstr>Supply and demand drivers</vt:lpstr>
      <vt:lpstr>PowerPoint Presentation</vt:lpstr>
    </vt:vector>
  </TitlesOfParts>
  <Company>McGraw Hill Properties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gatekeeper</dc:creator>
  <cp:lastModifiedBy>Putyatina, Marina</cp:lastModifiedBy>
  <cp:revision>1290</cp:revision>
  <dcterms:created xsi:type="dcterms:W3CDTF">2013-04-22T21:15:40Z</dcterms:created>
  <dcterms:modified xsi:type="dcterms:W3CDTF">2015-09-16T21:36:13Z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https://buzz.mcgraw-hill.com</vt:lpwstr>
  </property>
  <property fmtid="{D5CDD505-2E9C-101B-9397-08002B2CF9AE}" pid="3" name="Offisync_Username">
    <vt:lpwstr>melanie_damay</vt:lpwstr>
  </property>
  <property fmtid="{D5CDD505-2E9C-101B-9397-08002B2CF9AE}" pid="4" name="Offisync_IsFrozen">
    <vt:lpwstr>False</vt:lpwstr>
  </property>
  <property fmtid="{D5CDD505-2E9C-101B-9397-08002B2CF9AE}" pid="5" name="Offisync_SaveTime">
    <vt:lpwstr/>
  </property>
  <property fmtid="{D5CDD505-2E9C-101B-9397-08002B2CF9AE}" pid="6" name="Offisync_IsSaved">
    <vt:lpwstr>False</vt:lpwstr>
  </property>
  <property fmtid="{D5CDD505-2E9C-101B-9397-08002B2CF9AE}" pid="7" name="Offisync_UpdateToken">
    <vt:lpwstr>1</vt:lpwstr>
  </property>
  <property fmtid="{D5CDD505-2E9C-101B-9397-08002B2CF9AE}" pid="8" name="Offisync_FolderId">
    <vt:lpwstr/>
  </property>
  <property fmtid="{D5CDD505-2E9C-101B-9397-08002B2CF9AE}" pid="9" name="Offisync_UniqueId">
    <vt:lpwstr>56744</vt:lpwstr>
  </property>
  <property fmtid="{D5CDD505-2E9C-101B-9397-08002B2CF9AE}" pid="10" name="Offisync_UserID">
    <vt:lpwstr>29663</vt:lpwstr>
  </property>
  <property fmtid="{D5CDD505-2E9C-101B-9397-08002B2CF9AE}" pid="11" name="Offisync_FileTitle">
    <vt:lpwstr/>
  </property>
  <property fmtid="{D5CDD505-2E9C-101B-9397-08002B2CF9AE}" pid="12" name="Offisync_ProviderName">
    <vt:lpwstr>Jive</vt:lpwstr>
  </property>
</Properties>
</file>