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  <p:sldMasterId id="2147483769" r:id="rId2"/>
    <p:sldMasterId id="2147483658" r:id="rId3"/>
    <p:sldMasterId id="2147483759" r:id="rId4"/>
    <p:sldMasterId id="2147483762" r:id="rId5"/>
    <p:sldMasterId id="2147483661" r:id="rId6"/>
    <p:sldMasterId id="2147483662" r:id="rId7"/>
    <p:sldMasterId id="2147483743" r:id="rId8"/>
  </p:sldMasterIdLst>
  <p:notesMasterIdLst>
    <p:notesMasterId r:id="rId20"/>
  </p:notesMasterIdLst>
  <p:handoutMasterIdLst>
    <p:handoutMasterId r:id="rId21"/>
  </p:handoutMasterIdLst>
  <p:sldIdLst>
    <p:sldId id="316" r:id="rId9"/>
    <p:sldId id="318" r:id="rId10"/>
    <p:sldId id="319" r:id="rId11"/>
    <p:sldId id="320" r:id="rId12"/>
    <p:sldId id="321" r:id="rId13"/>
    <p:sldId id="322" r:id="rId14"/>
    <p:sldId id="340" r:id="rId15"/>
    <p:sldId id="341" r:id="rId16"/>
    <p:sldId id="337" r:id="rId17"/>
    <p:sldId id="338" r:id="rId18"/>
    <p:sldId id="339" r:id="rId19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C2"/>
    <a:srgbClr val="003366"/>
    <a:srgbClr val="0066CC"/>
    <a:srgbClr val="0033CC"/>
    <a:srgbClr val="0000FF"/>
    <a:srgbClr val="3366FF"/>
    <a:srgbClr val="0099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9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582" y="-402"/>
      </p:cViewPr>
      <p:guideLst>
        <p:guide orient="horz" pos="1893"/>
        <p:guide orient="horz" pos="3884"/>
        <p:guide orient="horz" pos="825"/>
        <p:guide orient="horz" pos="591"/>
        <p:guide orient="horz" pos="1752"/>
        <p:guide orient="horz" pos="2818"/>
        <p:guide orient="horz" pos="2959"/>
        <p:guide orient="horz" pos="1612"/>
        <p:guide pos="141"/>
        <p:guide pos="3747"/>
        <p:guide pos="5620"/>
        <p:guide pos="1873"/>
        <p:guide pos="2014"/>
        <p:guide pos="3885"/>
        <p:guide pos="1429"/>
        <p:guide pos="2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2724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2014</c:v>
          </c:tx>
          <c:spPr>
            <a:ln w="50800" cap="rnd">
              <a:solidFill>
                <a:schemeClr val="accent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'[M1.xlsx]seasonal crude'!$B$3:$B$14</c:f>
              <c:numCache>
                <c:formatCode>0.00%</c:formatCode>
                <c:ptCount val="12"/>
                <c:pt idx="0" formatCode="0%">
                  <c:v>-0.14045598186952871</c:v>
                </c:pt>
                <c:pt idx="1">
                  <c:v>-9.3280206427744788E-2</c:v>
                </c:pt>
                <c:pt idx="2">
                  <c:v>-3.1159391683589988E-2</c:v>
                </c:pt>
                <c:pt idx="3">
                  <c:v>-5.0134315197766538E-2</c:v>
                </c:pt>
                <c:pt idx="4">
                  <c:v>-3.831670985931418E-2</c:v>
                </c:pt>
                <c:pt idx="5">
                  <c:v>1.0716006216328617E-2</c:v>
                </c:pt>
                <c:pt idx="6">
                  <c:v>6.8115257191168815E-2</c:v>
                </c:pt>
                <c:pt idx="7">
                  <c:v>0.10478607669197809</c:v>
                </c:pt>
                <c:pt idx="8">
                  <c:v>0.12884685438428436</c:v>
                </c:pt>
                <c:pt idx="9">
                  <c:v>0.12231467567355647</c:v>
                </c:pt>
                <c:pt idx="10">
                  <c:v>3.3879881057342999E-2</c:v>
                </c:pt>
                <c:pt idx="11">
                  <c:v>-0.11531214617671451</c:v>
                </c:pt>
              </c:numCache>
            </c:numRef>
          </c:val>
          <c:smooth val="0"/>
        </c:ser>
        <c:ser>
          <c:idx val="1"/>
          <c:order val="1"/>
          <c:tx>
            <c:v>2015</c:v>
          </c:tx>
          <c:spPr>
            <a:ln w="50800" cap="rnd">
              <a:solidFill>
                <a:schemeClr val="accent2"/>
              </a:solidFill>
              <a:prstDash val="lgDash"/>
              <a:round/>
            </a:ln>
            <a:effectLst/>
          </c:spPr>
          <c:marker>
            <c:symbol val="none"/>
          </c:marker>
          <c:val>
            <c:numRef>
              <c:f>'[M1.xlsx]seasonal crude'!$F$3:$F$14</c:f>
              <c:numCache>
                <c:formatCode>0.00%</c:formatCode>
                <c:ptCount val="12"/>
                <c:pt idx="0">
                  <c:v>-0.15952418851179254</c:v>
                </c:pt>
                <c:pt idx="1">
                  <c:v>-0.14606081733799847</c:v>
                </c:pt>
                <c:pt idx="2">
                  <c:v>-4.1321702387887023E-2</c:v>
                </c:pt>
                <c:pt idx="3">
                  <c:v>-6.5715681260965345E-2</c:v>
                </c:pt>
                <c:pt idx="4">
                  <c:v>-2.3288259652455068E-2</c:v>
                </c:pt>
                <c:pt idx="5">
                  <c:v>9.6935606475857347E-2</c:v>
                </c:pt>
                <c:pt idx="6">
                  <c:v>0.15878575087752791</c:v>
                </c:pt>
                <c:pt idx="7">
                  <c:v>0.16590235392396885</c:v>
                </c:pt>
                <c:pt idx="8">
                  <c:v>0.10354690652972444</c:v>
                </c:pt>
                <c:pt idx="9">
                  <c:v>5.1920513196820034E-2</c:v>
                </c:pt>
                <c:pt idx="10">
                  <c:v>-3.9306366453343865E-2</c:v>
                </c:pt>
                <c:pt idx="11">
                  <c:v>-0.10187411539943925</c:v>
                </c:pt>
              </c:numCache>
            </c:numRef>
          </c:val>
          <c:smooth val="0"/>
        </c:ser>
        <c:ser>
          <c:idx val="2"/>
          <c:order val="2"/>
          <c:tx>
            <c:v>2016</c:v>
          </c:tx>
          <c:spPr>
            <a:ln w="508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'[M1.xlsx]seasonal crude'!$J$3:$J$14</c:f>
              <c:numCache>
                <c:formatCode>0.00%</c:formatCode>
                <c:ptCount val="12"/>
                <c:pt idx="0">
                  <c:v>-0.18466421126255561</c:v>
                </c:pt>
                <c:pt idx="1">
                  <c:v>-7.1392713531095886E-2</c:v>
                </c:pt>
                <c:pt idx="2">
                  <c:v>-2.0864976780423543E-4</c:v>
                </c:pt>
                <c:pt idx="3">
                  <c:v>8.6389477681546537E-3</c:v>
                </c:pt>
                <c:pt idx="4">
                  <c:v>1.1209458251100949E-2</c:v>
                </c:pt>
                <c:pt idx="5">
                  <c:v>8.4845602777273044E-2</c:v>
                </c:pt>
                <c:pt idx="6">
                  <c:v>8.0223911603572895E-2</c:v>
                </c:pt>
                <c:pt idx="7">
                  <c:v>5.3897472488576771E-2</c:v>
                </c:pt>
                <c:pt idx="8">
                  <c:v>-1.7898160359192259E-2</c:v>
                </c:pt>
                <c:pt idx="9">
                  <c:v>-2.2145381678896993E-2</c:v>
                </c:pt>
                <c:pt idx="10">
                  <c:v>6.2050469424782592E-3</c:v>
                </c:pt>
                <c:pt idx="11">
                  <c:v>5.074403516415997E-2</c:v>
                </c:pt>
              </c:numCache>
            </c:numRef>
          </c:val>
          <c:smooth val="0"/>
        </c:ser>
        <c:ser>
          <c:idx val="3"/>
          <c:order val="3"/>
          <c:tx>
            <c:v>2017</c:v>
          </c:tx>
          <c:spPr>
            <a:ln w="508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'[M1.xlsx]seasonal crude'!$N$3:$N$14</c:f>
              <c:numCache>
                <c:formatCode>0.00%</c:formatCode>
                <c:ptCount val="12"/>
                <c:pt idx="0">
                  <c:v>4.2791475838797784E-2</c:v>
                </c:pt>
                <c:pt idx="1">
                  <c:v>2.3204870075020406E-2</c:v>
                </c:pt>
                <c:pt idx="2">
                  <c:v>-4.4860459471595296E-2</c:v>
                </c:pt>
                <c:pt idx="3">
                  <c:v>-1.3787338020610208E-2</c:v>
                </c:pt>
                <c:pt idx="4">
                  <c:v>1.6873565080128206E-2</c:v>
                </c:pt>
                <c:pt idx="5">
                  <c:v>1.974693679251998E-2</c:v>
                </c:pt>
                <c:pt idx="6">
                  <c:v>6.1721085339520188E-3</c:v>
                </c:pt>
                <c:pt idx="7">
                  <c:v>1.5086325034404879E-2</c:v>
                </c:pt>
                <c:pt idx="8">
                  <c:v>1.3457841613256673E-2</c:v>
                </c:pt>
                <c:pt idx="9">
                  <c:v>1.578739595322717E-2</c:v>
                </c:pt>
                <c:pt idx="10">
                  <c:v>3.7480313123158027E-2</c:v>
                </c:pt>
                <c:pt idx="11">
                  <c:v>2.5523394365713634E-2</c:v>
                </c:pt>
              </c:numCache>
            </c:numRef>
          </c:val>
          <c:smooth val="0"/>
        </c:ser>
        <c:ser>
          <c:idx val="4"/>
          <c:order val="4"/>
          <c:tx>
            <c:v>2018</c:v>
          </c:tx>
          <c:spPr>
            <a:ln w="50800" cap="rnd">
              <a:solidFill>
                <a:schemeClr val="accent5">
                  <a:lumMod val="5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val>
            <c:numRef>
              <c:f>'[M1.xlsx]seasonal crude'!$Q$3:$Q$10</c:f>
              <c:numCache>
                <c:formatCode>0.00%</c:formatCode>
                <c:ptCount val="8"/>
                <c:pt idx="0">
                  <c:v>-0.14762096122068361</c:v>
                </c:pt>
                <c:pt idx="1">
                  <c:v>-0.14029417117642817</c:v>
                </c:pt>
                <c:pt idx="2">
                  <c:v>-8.0972651225438064E-2</c:v>
                </c:pt>
                <c:pt idx="3">
                  <c:v>2.4052996478323575E-2</c:v>
                </c:pt>
                <c:pt idx="4">
                  <c:v>0.17603310214244158</c:v>
                </c:pt>
                <c:pt idx="5">
                  <c:v>0.1298036986636126</c:v>
                </c:pt>
                <c:pt idx="6">
                  <c:v>6.5495826477842741E-3</c:v>
                </c:pt>
                <c:pt idx="7">
                  <c:v>-8.8827609842200145E-3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44960"/>
        <c:axId val="64066304"/>
      </c:lineChart>
      <c:catAx>
        <c:axId val="567449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66304"/>
        <c:crosses val="autoZero"/>
        <c:auto val="1"/>
        <c:lblAlgn val="ctr"/>
        <c:lblOffset val="100"/>
        <c:noMultiLvlLbl val="0"/>
      </c:catAx>
      <c:valAx>
        <c:axId val="6406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4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400" b="1" i="0" u="none" strike="noStrike" kern="1200" baseline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29.08.2018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Лист4!$O$684</c:f>
              <c:strCache>
                <c:ptCount val="1"/>
                <c:pt idx="0">
                  <c:v>Спот, руб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Лист4!$N$685:$N$712</c:f>
              <c:numCache>
                <c:formatCode>[$-F400]h:mm:ss\ AM/PM</c:formatCode>
                <c:ptCount val="28"/>
                <c:pt idx="0">
                  <c:v>0.45834490740740735</c:v>
                </c:pt>
                <c:pt idx="1">
                  <c:v>0.46150462962962963</c:v>
                </c:pt>
                <c:pt idx="2">
                  <c:v>0.46182870370370371</c:v>
                </c:pt>
                <c:pt idx="3">
                  <c:v>0.47078703703703706</c:v>
                </c:pt>
                <c:pt idx="4">
                  <c:v>0.48749999999999999</c:v>
                </c:pt>
                <c:pt idx="5">
                  <c:v>0.48756944444444444</c:v>
                </c:pt>
                <c:pt idx="6">
                  <c:v>0.4876388888888889</c:v>
                </c:pt>
                <c:pt idx="7">
                  <c:v>0.4876388888888889</c:v>
                </c:pt>
                <c:pt idx="8">
                  <c:v>0.4911342592592593</c:v>
                </c:pt>
                <c:pt idx="9">
                  <c:v>0.4911342592592593</c:v>
                </c:pt>
                <c:pt idx="10">
                  <c:v>0.49120370370370375</c:v>
                </c:pt>
                <c:pt idx="11">
                  <c:v>0.49120370370370375</c:v>
                </c:pt>
                <c:pt idx="12">
                  <c:v>0.49130787037037038</c:v>
                </c:pt>
                <c:pt idx="13">
                  <c:v>0.49138888888888888</c:v>
                </c:pt>
                <c:pt idx="14">
                  <c:v>0.49138888888888888</c:v>
                </c:pt>
                <c:pt idx="15">
                  <c:v>0.49148148148148146</c:v>
                </c:pt>
                <c:pt idx="16">
                  <c:v>0.49148148148148146</c:v>
                </c:pt>
                <c:pt idx="17">
                  <c:v>0.49155092592592592</c:v>
                </c:pt>
                <c:pt idx="18">
                  <c:v>0.49155092592592592</c:v>
                </c:pt>
                <c:pt idx="19">
                  <c:v>0.49167824074074074</c:v>
                </c:pt>
                <c:pt idx="20">
                  <c:v>0.5033333333333333</c:v>
                </c:pt>
                <c:pt idx="21">
                  <c:v>0.54108796296296291</c:v>
                </c:pt>
                <c:pt idx="22">
                  <c:v>0.54108796296296291</c:v>
                </c:pt>
                <c:pt idx="23">
                  <c:v>0.54108796296296291</c:v>
                </c:pt>
                <c:pt idx="24">
                  <c:v>0.5411921296296297</c:v>
                </c:pt>
                <c:pt idx="25">
                  <c:v>0.54121527777777778</c:v>
                </c:pt>
                <c:pt idx="26">
                  <c:v>0.59879629629629627</c:v>
                </c:pt>
                <c:pt idx="27">
                  <c:v>0.59976851851851853</c:v>
                </c:pt>
              </c:numCache>
            </c:numRef>
          </c:cat>
          <c:val>
            <c:numRef>
              <c:f>Лист4!$O$685:$O$712</c:f>
              <c:numCache>
                <c:formatCode>General</c:formatCode>
                <c:ptCount val="28"/>
                <c:pt idx="0">
                  <c:v>45710</c:v>
                </c:pt>
                <c:pt idx="1">
                  <c:v>45710</c:v>
                </c:pt>
                <c:pt idx="2">
                  <c:v>45710</c:v>
                </c:pt>
                <c:pt idx="3">
                  <c:v>46167</c:v>
                </c:pt>
                <c:pt idx="4">
                  <c:v>46398</c:v>
                </c:pt>
                <c:pt idx="5">
                  <c:v>46707</c:v>
                </c:pt>
                <c:pt idx="6">
                  <c:v>46716</c:v>
                </c:pt>
                <c:pt idx="7">
                  <c:v>46707</c:v>
                </c:pt>
                <c:pt idx="8">
                  <c:v>46960</c:v>
                </c:pt>
                <c:pt idx="9">
                  <c:v>46960</c:v>
                </c:pt>
                <c:pt idx="10">
                  <c:v>46960</c:v>
                </c:pt>
                <c:pt idx="11">
                  <c:v>46960</c:v>
                </c:pt>
                <c:pt idx="12">
                  <c:v>46965</c:v>
                </c:pt>
                <c:pt idx="13">
                  <c:v>46980</c:v>
                </c:pt>
                <c:pt idx="14">
                  <c:v>46980</c:v>
                </c:pt>
                <c:pt idx="15">
                  <c:v>46990</c:v>
                </c:pt>
                <c:pt idx="16">
                  <c:v>46989</c:v>
                </c:pt>
                <c:pt idx="17">
                  <c:v>47028</c:v>
                </c:pt>
                <c:pt idx="18">
                  <c:v>46998</c:v>
                </c:pt>
                <c:pt idx="19">
                  <c:v>47007</c:v>
                </c:pt>
                <c:pt idx="20">
                  <c:v>47007</c:v>
                </c:pt>
                <c:pt idx="21">
                  <c:v>46409</c:v>
                </c:pt>
                <c:pt idx="22">
                  <c:v>46400</c:v>
                </c:pt>
                <c:pt idx="23">
                  <c:v>46400</c:v>
                </c:pt>
                <c:pt idx="24">
                  <c:v>46398</c:v>
                </c:pt>
                <c:pt idx="25">
                  <c:v>46398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Лист4!$P$684</c:f>
              <c:strCache>
                <c:ptCount val="1"/>
                <c:pt idx="0">
                  <c:v>Ордер на продажу, руб</c:v>
                </c:pt>
              </c:strCache>
            </c:strRef>
          </c:tx>
          <c:spPr>
            <a:ln w="38100"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numRef>
              <c:f>Лист4!$N$685:$N$712</c:f>
              <c:numCache>
                <c:formatCode>[$-F400]h:mm:ss\ AM/PM</c:formatCode>
                <c:ptCount val="28"/>
                <c:pt idx="0">
                  <c:v>0.45834490740740735</c:v>
                </c:pt>
                <c:pt idx="1">
                  <c:v>0.46150462962962963</c:v>
                </c:pt>
                <c:pt idx="2">
                  <c:v>0.46182870370370371</c:v>
                </c:pt>
                <c:pt idx="3">
                  <c:v>0.47078703703703706</c:v>
                </c:pt>
                <c:pt idx="4">
                  <c:v>0.48749999999999999</c:v>
                </c:pt>
                <c:pt idx="5">
                  <c:v>0.48756944444444444</c:v>
                </c:pt>
                <c:pt idx="6">
                  <c:v>0.4876388888888889</c:v>
                </c:pt>
                <c:pt idx="7">
                  <c:v>0.4876388888888889</c:v>
                </c:pt>
                <c:pt idx="8">
                  <c:v>0.4911342592592593</c:v>
                </c:pt>
                <c:pt idx="9">
                  <c:v>0.4911342592592593</c:v>
                </c:pt>
                <c:pt idx="10">
                  <c:v>0.49120370370370375</c:v>
                </c:pt>
                <c:pt idx="11">
                  <c:v>0.49120370370370375</c:v>
                </c:pt>
                <c:pt idx="12">
                  <c:v>0.49130787037037038</c:v>
                </c:pt>
                <c:pt idx="13">
                  <c:v>0.49138888888888888</c:v>
                </c:pt>
                <c:pt idx="14">
                  <c:v>0.49138888888888888</c:v>
                </c:pt>
                <c:pt idx="15">
                  <c:v>0.49148148148148146</c:v>
                </c:pt>
                <c:pt idx="16">
                  <c:v>0.49148148148148146</c:v>
                </c:pt>
                <c:pt idx="17">
                  <c:v>0.49155092592592592</c:v>
                </c:pt>
                <c:pt idx="18">
                  <c:v>0.49155092592592592</c:v>
                </c:pt>
                <c:pt idx="19">
                  <c:v>0.49167824074074074</c:v>
                </c:pt>
                <c:pt idx="20">
                  <c:v>0.5033333333333333</c:v>
                </c:pt>
                <c:pt idx="21">
                  <c:v>0.54108796296296291</c:v>
                </c:pt>
                <c:pt idx="22">
                  <c:v>0.54108796296296291</c:v>
                </c:pt>
                <c:pt idx="23">
                  <c:v>0.54108796296296291</c:v>
                </c:pt>
                <c:pt idx="24">
                  <c:v>0.5411921296296297</c:v>
                </c:pt>
                <c:pt idx="25">
                  <c:v>0.54121527777777778</c:v>
                </c:pt>
                <c:pt idx="26">
                  <c:v>0.59879629629629627</c:v>
                </c:pt>
                <c:pt idx="27">
                  <c:v>0.59976851851851853</c:v>
                </c:pt>
              </c:numCache>
            </c:numRef>
          </c:cat>
          <c:val>
            <c:numRef>
              <c:f>Лист4!$P$685:$P$712</c:f>
              <c:numCache>
                <c:formatCode>General</c:formatCode>
                <c:ptCount val="28"/>
                <c:pt idx="1">
                  <c:v>45994</c:v>
                </c:pt>
                <c:pt idx="2">
                  <c:v>46000</c:v>
                </c:pt>
                <c:pt idx="3">
                  <c:v>46000</c:v>
                </c:pt>
                <c:pt idx="4">
                  <c:v>46000</c:v>
                </c:pt>
                <c:pt idx="5">
                  <c:v>46000</c:v>
                </c:pt>
                <c:pt idx="6">
                  <c:v>46000</c:v>
                </c:pt>
                <c:pt idx="7">
                  <c:v>46000</c:v>
                </c:pt>
                <c:pt idx="8">
                  <c:v>46000</c:v>
                </c:pt>
                <c:pt idx="9">
                  <c:v>46000</c:v>
                </c:pt>
                <c:pt idx="10">
                  <c:v>46000</c:v>
                </c:pt>
                <c:pt idx="11">
                  <c:v>46000</c:v>
                </c:pt>
                <c:pt idx="12">
                  <c:v>46000</c:v>
                </c:pt>
                <c:pt idx="13">
                  <c:v>46000</c:v>
                </c:pt>
                <c:pt idx="14">
                  <c:v>46000</c:v>
                </c:pt>
                <c:pt idx="15">
                  <c:v>46000</c:v>
                </c:pt>
                <c:pt idx="16">
                  <c:v>46000</c:v>
                </c:pt>
                <c:pt idx="17">
                  <c:v>46000</c:v>
                </c:pt>
                <c:pt idx="18">
                  <c:v>46000</c:v>
                </c:pt>
                <c:pt idx="19">
                  <c:v>46000</c:v>
                </c:pt>
                <c:pt idx="20">
                  <c:v>45994</c:v>
                </c:pt>
                <c:pt idx="21">
                  <c:v>45994</c:v>
                </c:pt>
                <c:pt idx="22">
                  <c:v>45994</c:v>
                </c:pt>
                <c:pt idx="23">
                  <c:v>45994</c:v>
                </c:pt>
                <c:pt idx="24">
                  <c:v>45994</c:v>
                </c:pt>
                <c:pt idx="25">
                  <c:v>45994</c:v>
                </c:pt>
                <c:pt idx="26">
                  <c:v>45440</c:v>
                </c:pt>
                <c:pt idx="27">
                  <c:v>45900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240000"/>
        <c:axId val="161765632"/>
      </c:lineChart>
      <c:catAx>
        <c:axId val="56240000"/>
        <c:scaling>
          <c:orientation val="minMax"/>
        </c:scaling>
        <c:delete val="0"/>
        <c:axPos val="b"/>
        <c:numFmt formatCode="[$-F400]h:mm:ss\ AM/PM" sourceLinked="1"/>
        <c:majorTickMark val="none"/>
        <c:minorTickMark val="none"/>
        <c:tickLblPos val="nextTo"/>
        <c:crossAx val="161765632"/>
        <c:crosses val="autoZero"/>
        <c:auto val="1"/>
        <c:lblAlgn val="ctr"/>
        <c:lblOffset val="100"/>
        <c:noMultiLvlLbl val="0"/>
      </c:catAx>
      <c:valAx>
        <c:axId val="161765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56240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Min</c:v>
          </c:tx>
          <c:invertIfNegative val="0"/>
          <c:cat>
            <c:strRef>
              <c:f>'[M1.xlsx]M1'!$T$2:$T$13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'[M1.xlsx]M1'!$U$2:$U$13</c:f>
              <c:numCache>
                <c:formatCode>0.00%</c:formatCode>
                <c:ptCount val="12"/>
                <c:pt idx="0">
                  <c:v>-3.6470806392889799E-2</c:v>
                </c:pt>
                <c:pt idx="1">
                  <c:v>-3.3003805338493918E-2</c:v>
                </c:pt>
                <c:pt idx="2">
                  <c:v>-3.4936940268899618E-2</c:v>
                </c:pt>
                <c:pt idx="3">
                  <c:v>-2.3987107148286314E-2</c:v>
                </c:pt>
                <c:pt idx="4">
                  <c:v>-3.8291636792079586E-2</c:v>
                </c:pt>
                <c:pt idx="5">
                  <c:v>-3.4739077102607041E-2</c:v>
                </c:pt>
                <c:pt idx="6">
                  <c:v>-1.558841342336903E-2</c:v>
                </c:pt>
                <c:pt idx="7">
                  <c:v>-2.1650008793077102E-2</c:v>
                </c:pt>
                <c:pt idx="8">
                  <c:v>-2.082638197178488E-2</c:v>
                </c:pt>
                <c:pt idx="9">
                  <c:v>-3.0664563587305516E-2</c:v>
                </c:pt>
                <c:pt idx="10">
                  <c:v>-4.6425067537179121E-2</c:v>
                </c:pt>
                <c:pt idx="11">
                  <c:v>-4.4912555395705045E-2</c:v>
                </c:pt>
              </c:numCache>
            </c:numRef>
          </c:val>
        </c:ser>
        <c:ser>
          <c:idx val="1"/>
          <c:order val="1"/>
          <c:tx>
            <c:v>Max</c:v>
          </c:tx>
          <c:invertIfNegative val="0"/>
          <c:cat>
            <c:strRef>
              <c:f>'[M1.xlsx]M1'!$T$2:$T$13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'[M1.xlsx]M1'!$V$2:$V$13</c:f>
              <c:numCache>
                <c:formatCode>0.00%</c:formatCode>
                <c:ptCount val="12"/>
                <c:pt idx="0">
                  <c:v>4.4803415288183143E-2</c:v>
                </c:pt>
                <c:pt idx="1">
                  <c:v>4.0667616412631703E-2</c:v>
                </c:pt>
                <c:pt idx="2">
                  <c:v>3.4177056424270449E-2</c:v>
                </c:pt>
                <c:pt idx="3">
                  <c:v>2.9271655885966297E-2</c:v>
                </c:pt>
                <c:pt idx="4">
                  <c:v>2.8315714815474635E-2</c:v>
                </c:pt>
                <c:pt idx="5">
                  <c:v>3.1482487409885351E-2</c:v>
                </c:pt>
                <c:pt idx="6">
                  <c:v>1.9194575735795638E-2</c:v>
                </c:pt>
                <c:pt idx="7">
                  <c:v>1.5432844913112476E-2</c:v>
                </c:pt>
                <c:pt idx="8">
                  <c:v>2.4658588396091918E-2</c:v>
                </c:pt>
                <c:pt idx="9">
                  <c:v>2.5940116957223314E-2</c:v>
                </c:pt>
                <c:pt idx="10">
                  <c:v>3.6591267039179254E-2</c:v>
                </c:pt>
                <c:pt idx="11">
                  <c:v>3.5334507704745999E-2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372992"/>
        <c:axId val="74374528"/>
      </c:barChart>
      <c:catAx>
        <c:axId val="7437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74374528"/>
        <c:crosses val="autoZero"/>
        <c:auto val="1"/>
        <c:lblAlgn val="ctr"/>
        <c:lblOffset val="100"/>
        <c:noMultiLvlLbl val="0"/>
      </c:catAx>
      <c:valAx>
        <c:axId val="743745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4372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01.08.2018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Лист4!$N$759</c:f>
              <c:strCache>
                <c:ptCount val="1"/>
                <c:pt idx="0">
                  <c:v>Спот, руб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Лист4!$M$760:$M$840</c:f>
              <c:numCache>
                <c:formatCode>h:mm:ss</c:formatCode>
                <c:ptCount val="81"/>
                <c:pt idx="0" formatCode="[$-F400]h:mm:ss\ AM/PM">
                  <c:v>0.45833333333333331</c:v>
                </c:pt>
                <c:pt idx="1">
                  <c:v>0.47496527777777775</c:v>
                </c:pt>
                <c:pt idx="2">
                  <c:v>0.47513888888888883</c:v>
                </c:pt>
                <c:pt idx="3">
                  <c:v>0.47560185185185189</c:v>
                </c:pt>
                <c:pt idx="4">
                  <c:v>0.4758101851851852</c:v>
                </c:pt>
                <c:pt idx="5">
                  <c:v>0.4783101851851852</c:v>
                </c:pt>
                <c:pt idx="6">
                  <c:v>0.47894675925925928</c:v>
                </c:pt>
                <c:pt idx="7" formatCode="[$-F400]h:mm:ss\ AM/PM">
                  <c:v>0.48545138888888889</c:v>
                </c:pt>
                <c:pt idx="8">
                  <c:v>0.48545138888888889</c:v>
                </c:pt>
                <c:pt idx="9">
                  <c:v>0.48545138888888889</c:v>
                </c:pt>
                <c:pt idx="10">
                  <c:v>0.48545138888888889</c:v>
                </c:pt>
                <c:pt idx="11">
                  <c:v>0.48545138888888889</c:v>
                </c:pt>
                <c:pt idx="12">
                  <c:v>0.48563657407407407</c:v>
                </c:pt>
                <c:pt idx="13">
                  <c:v>0.48570601851851852</c:v>
                </c:pt>
                <c:pt idx="14">
                  <c:v>0.48581018518518521</c:v>
                </c:pt>
                <c:pt idx="15">
                  <c:v>0.48592592592592593</c:v>
                </c:pt>
                <c:pt idx="16">
                  <c:v>0.48608796296296292</c:v>
                </c:pt>
                <c:pt idx="17">
                  <c:v>0.48621527777777779</c:v>
                </c:pt>
                <c:pt idx="18">
                  <c:v>0.48621527777777779</c:v>
                </c:pt>
                <c:pt idx="19">
                  <c:v>0.48643518518518519</c:v>
                </c:pt>
                <c:pt idx="20">
                  <c:v>0.48643518518518519</c:v>
                </c:pt>
                <c:pt idx="21">
                  <c:v>0.4866435185185185</c:v>
                </c:pt>
                <c:pt idx="22">
                  <c:v>0.48701388888888886</c:v>
                </c:pt>
                <c:pt idx="23">
                  <c:v>0.48716435185185186</c:v>
                </c:pt>
                <c:pt idx="24">
                  <c:v>0.48716435185185186</c:v>
                </c:pt>
                <c:pt idx="25">
                  <c:v>0.48729166666666668</c:v>
                </c:pt>
                <c:pt idx="26">
                  <c:v>0.48752314814814812</c:v>
                </c:pt>
                <c:pt idx="27">
                  <c:v>0.48773148148148149</c:v>
                </c:pt>
                <c:pt idx="28">
                  <c:v>0.48929398148148145</c:v>
                </c:pt>
                <c:pt idx="29">
                  <c:v>0.48959490740740735</c:v>
                </c:pt>
                <c:pt idx="30">
                  <c:v>0.49012731481481481</c:v>
                </c:pt>
                <c:pt idx="31">
                  <c:v>0.4955092592592592</c:v>
                </c:pt>
                <c:pt idx="32">
                  <c:v>0.4956828703703704</c:v>
                </c:pt>
                <c:pt idx="33">
                  <c:v>0.49583333333333335</c:v>
                </c:pt>
                <c:pt idx="34">
                  <c:v>0.49626157407407406</c:v>
                </c:pt>
                <c:pt idx="35">
                  <c:v>0.49685185185185188</c:v>
                </c:pt>
                <c:pt idx="36">
                  <c:v>0.4972569444444444</c:v>
                </c:pt>
                <c:pt idx="37">
                  <c:v>0.49754629629629626</c:v>
                </c:pt>
                <c:pt idx="38">
                  <c:v>0.49770833333333336</c:v>
                </c:pt>
                <c:pt idx="39">
                  <c:v>0.49856481481481479</c:v>
                </c:pt>
                <c:pt idx="40">
                  <c:v>0.49875000000000003</c:v>
                </c:pt>
                <c:pt idx="41">
                  <c:v>0.49915509259259255</c:v>
                </c:pt>
                <c:pt idx="42">
                  <c:v>0.50020833333333337</c:v>
                </c:pt>
                <c:pt idx="43">
                  <c:v>0.500462962962963</c:v>
                </c:pt>
                <c:pt idx="44">
                  <c:v>0.50091435185185185</c:v>
                </c:pt>
                <c:pt idx="45">
                  <c:v>0.50131944444444443</c:v>
                </c:pt>
                <c:pt idx="46">
                  <c:v>0.52583333333333326</c:v>
                </c:pt>
                <c:pt idx="47">
                  <c:v>0.52601851851851855</c:v>
                </c:pt>
                <c:pt idx="48">
                  <c:v>0.52628472222222222</c:v>
                </c:pt>
                <c:pt idx="49">
                  <c:v>0.52730324074074075</c:v>
                </c:pt>
                <c:pt idx="50">
                  <c:v>0.52793981481481478</c:v>
                </c:pt>
                <c:pt idx="51">
                  <c:v>0.52822916666666664</c:v>
                </c:pt>
                <c:pt idx="52">
                  <c:v>0.52836805555555555</c:v>
                </c:pt>
                <c:pt idx="53">
                  <c:v>0.52862268518518518</c:v>
                </c:pt>
                <c:pt idx="54">
                  <c:v>0.52900462962962969</c:v>
                </c:pt>
                <c:pt idx="55">
                  <c:v>0.52906249999999999</c:v>
                </c:pt>
                <c:pt idx="56">
                  <c:v>0.5291203703703703</c:v>
                </c:pt>
                <c:pt idx="57">
                  <c:v>0.53023148148148147</c:v>
                </c:pt>
                <c:pt idx="58">
                  <c:v>0.53150462962962963</c:v>
                </c:pt>
                <c:pt idx="59">
                  <c:v>0.53167824074074077</c:v>
                </c:pt>
                <c:pt idx="60">
                  <c:v>0.53218750000000004</c:v>
                </c:pt>
                <c:pt idx="61">
                  <c:v>0.53241898148148148</c:v>
                </c:pt>
                <c:pt idx="62">
                  <c:v>0.53262731481481485</c:v>
                </c:pt>
                <c:pt idx="63">
                  <c:v>0.53320601851851845</c:v>
                </c:pt>
                <c:pt idx="64">
                  <c:v>0.53523148148148147</c:v>
                </c:pt>
                <c:pt idx="65">
                  <c:v>0.53575231481481478</c:v>
                </c:pt>
                <c:pt idx="66">
                  <c:v>0.53733796296296299</c:v>
                </c:pt>
                <c:pt idx="67">
                  <c:v>0.58253472222222225</c:v>
                </c:pt>
                <c:pt idx="68">
                  <c:v>0.58468750000000003</c:v>
                </c:pt>
                <c:pt idx="69">
                  <c:v>0.60070601851851857</c:v>
                </c:pt>
                <c:pt idx="70">
                  <c:v>0.60416666666666663</c:v>
                </c:pt>
                <c:pt idx="71">
                  <c:v>0.60435185185185192</c:v>
                </c:pt>
                <c:pt idx="72">
                  <c:v>0.60502314814814817</c:v>
                </c:pt>
                <c:pt idx="73">
                  <c:v>0.61059027777777775</c:v>
                </c:pt>
                <c:pt idx="74">
                  <c:v>0.61129629629629634</c:v>
                </c:pt>
                <c:pt idx="75">
                  <c:v>0.61185185185185187</c:v>
                </c:pt>
                <c:pt idx="76">
                  <c:v>0.61685185185185187</c:v>
                </c:pt>
                <c:pt idx="77">
                  <c:v>0.63583333333333336</c:v>
                </c:pt>
                <c:pt idx="78">
                  <c:v>0.64607638888888885</c:v>
                </c:pt>
                <c:pt idx="79">
                  <c:v>0.7037268518518518</c:v>
                </c:pt>
                <c:pt idx="80">
                  <c:v>0.70417824074074076</c:v>
                </c:pt>
              </c:numCache>
            </c:numRef>
          </c:cat>
          <c:val>
            <c:numRef>
              <c:f>Лист4!$N$760:$N$840</c:f>
              <c:numCache>
                <c:formatCode>General</c:formatCode>
                <c:ptCount val="81"/>
                <c:pt idx="0">
                  <c:v>43250</c:v>
                </c:pt>
                <c:pt idx="1">
                  <c:v>43250</c:v>
                </c:pt>
                <c:pt idx="2">
                  <c:v>43250</c:v>
                </c:pt>
                <c:pt idx="3">
                  <c:v>43250</c:v>
                </c:pt>
                <c:pt idx="4">
                  <c:v>43250</c:v>
                </c:pt>
                <c:pt idx="5">
                  <c:v>43250</c:v>
                </c:pt>
                <c:pt idx="6">
                  <c:v>43250</c:v>
                </c:pt>
                <c:pt idx="7">
                  <c:v>43517</c:v>
                </c:pt>
                <c:pt idx="8">
                  <c:v>43515</c:v>
                </c:pt>
                <c:pt idx="9">
                  <c:v>43505</c:v>
                </c:pt>
                <c:pt idx="10">
                  <c:v>43501</c:v>
                </c:pt>
                <c:pt idx="11">
                  <c:v>43501</c:v>
                </c:pt>
                <c:pt idx="12">
                  <c:v>43501</c:v>
                </c:pt>
                <c:pt idx="13">
                  <c:v>43501</c:v>
                </c:pt>
                <c:pt idx="14">
                  <c:v>43507</c:v>
                </c:pt>
                <c:pt idx="15">
                  <c:v>43517</c:v>
                </c:pt>
                <c:pt idx="16">
                  <c:v>43536</c:v>
                </c:pt>
                <c:pt idx="17">
                  <c:v>43564</c:v>
                </c:pt>
                <c:pt idx="18">
                  <c:v>43554</c:v>
                </c:pt>
                <c:pt idx="19">
                  <c:v>43583</c:v>
                </c:pt>
                <c:pt idx="20">
                  <c:v>43580</c:v>
                </c:pt>
                <c:pt idx="21">
                  <c:v>43605</c:v>
                </c:pt>
                <c:pt idx="22">
                  <c:v>43605</c:v>
                </c:pt>
                <c:pt idx="23">
                  <c:v>43605</c:v>
                </c:pt>
                <c:pt idx="24">
                  <c:v>43605</c:v>
                </c:pt>
                <c:pt idx="25">
                  <c:v>43605</c:v>
                </c:pt>
                <c:pt idx="26">
                  <c:v>43605</c:v>
                </c:pt>
                <c:pt idx="27">
                  <c:v>43605</c:v>
                </c:pt>
                <c:pt idx="28">
                  <c:v>43605</c:v>
                </c:pt>
                <c:pt idx="29">
                  <c:v>43605</c:v>
                </c:pt>
                <c:pt idx="30">
                  <c:v>43605</c:v>
                </c:pt>
                <c:pt idx="31">
                  <c:v>43605</c:v>
                </c:pt>
                <c:pt idx="32">
                  <c:v>43605</c:v>
                </c:pt>
                <c:pt idx="33">
                  <c:v>43605</c:v>
                </c:pt>
                <c:pt idx="34">
                  <c:v>43605</c:v>
                </c:pt>
                <c:pt idx="35">
                  <c:v>43605</c:v>
                </c:pt>
                <c:pt idx="36">
                  <c:v>43605</c:v>
                </c:pt>
                <c:pt idx="37">
                  <c:v>43605</c:v>
                </c:pt>
                <c:pt idx="38">
                  <c:v>43605</c:v>
                </c:pt>
                <c:pt idx="39">
                  <c:v>43605</c:v>
                </c:pt>
                <c:pt idx="40">
                  <c:v>43605</c:v>
                </c:pt>
                <c:pt idx="41">
                  <c:v>43605</c:v>
                </c:pt>
                <c:pt idx="55">
                  <c:v>43605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Лист4!$O$759</c:f>
              <c:strCache>
                <c:ptCount val="1"/>
                <c:pt idx="0">
                  <c:v>Ордер на покупку, руб</c:v>
                </c:pt>
              </c:strCache>
            </c:strRef>
          </c:tx>
          <c:spPr>
            <a:ln w="38100">
              <a:prstDash val="lgDash"/>
            </a:ln>
          </c:spPr>
          <c:marker>
            <c:symbol val="none"/>
          </c:marker>
          <c:cat>
            <c:numRef>
              <c:f>Лист4!$M$760:$M$840</c:f>
              <c:numCache>
                <c:formatCode>h:mm:ss</c:formatCode>
                <c:ptCount val="81"/>
                <c:pt idx="0" formatCode="[$-F400]h:mm:ss\ AM/PM">
                  <c:v>0.45833333333333331</c:v>
                </c:pt>
                <c:pt idx="1">
                  <c:v>0.47496527777777775</c:v>
                </c:pt>
                <c:pt idx="2">
                  <c:v>0.47513888888888883</c:v>
                </c:pt>
                <c:pt idx="3">
                  <c:v>0.47560185185185189</c:v>
                </c:pt>
                <c:pt idx="4">
                  <c:v>0.4758101851851852</c:v>
                </c:pt>
                <c:pt idx="5">
                  <c:v>0.4783101851851852</c:v>
                </c:pt>
                <c:pt idx="6">
                  <c:v>0.47894675925925928</c:v>
                </c:pt>
                <c:pt idx="7" formatCode="[$-F400]h:mm:ss\ AM/PM">
                  <c:v>0.48545138888888889</c:v>
                </c:pt>
                <c:pt idx="8">
                  <c:v>0.48545138888888889</c:v>
                </c:pt>
                <c:pt idx="9">
                  <c:v>0.48545138888888889</c:v>
                </c:pt>
                <c:pt idx="10">
                  <c:v>0.48545138888888889</c:v>
                </c:pt>
                <c:pt idx="11">
                  <c:v>0.48545138888888889</c:v>
                </c:pt>
                <c:pt idx="12">
                  <c:v>0.48563657407407407</c:v>
                </c:pt>
                <c:pt idx="13">
                  <c:v>0.48570601851851852</c:v>
                </c:pt>
                <c:pt idx="14">
                  <c:v>0.48581018518518521</c:v>
                </c:pt>
                <c:pt idx="15">
                  <c:v>0.48592592592592593</c:v>
                </c:pt>
                <c:pt idx="16">
                  <c:v>0.48608796296296292</c:v>
                </c:pt>
                <c:pt idx="17">
                  <c:v>0.48621527777777779</c:v>
                </c:pt>
                <c:pt idx="18">
                  <c:v>0.48621527777777779</c:v>
                </c:pt>
                <c:pt idx="19">
                  <c:v>0.48643518518518519</c:v>
                </c:pt>
                <c:pt idx="20">
                  <c:v>0.48643518518518519</c:v>
                </c:pt>
                <c:pt idx="21">
                  <c:v>0.4866435185185185</c:v>
                </c:pt>
                <c:pt idx="22">
                  <c:v>0.48701388888888886</c:v>
                </c:pt>
                <c:pt idx="23">
                  <c:v>0.48716435185185186</c:v>
                </c:pt>
                <c:pt idx="24">
                  <c:v>0.48716435185185186</c:v>
                </c:pt>
                <c:pt idx="25">
                  <c:v>0.48729166666666668</c:v>
                </c:pt>
                <c:pt idx="26">
                  <c:v>0.48752314814814812</c:v>
                </c:pt>
                <c:pt idx="27">
                  <c:v>0.48773148148148149</c:v>
                </c:pt>
                <c:pt idx="28">
                  <c:v>0.48929398148148145</c:v>
                </c:pt>
                <c:pt idx="29">
                  <c:v>0.48959490740740735</c:v>
                </c:pt>
                <c:pt idx="30">
                  <c:v>0.49012731481481481</c:v>
                </c:pt>
                <c:pt idx="31">
                  <c:v>0.4955092592592592</c:v>
                </c:pt>
                <c:pt idx="32">
                  <c:v>0.4956828703703704</c:v>
                </c:pt>
                <c:pt idx="33">
                  <c:v>0.49583333333333335</c:v>
                </c:pt>
                <c:pt idx="34">
                  <c:v>0.49626157407407406</c:v>
                </c:pt>
                <c:pt idx="35">
                  <c:v>0.49685185185185188</c:v>
                </c:pt>
                <c:pt idx="36">
                  <c:v>0.4972569444444444</c:v>
                </c:pt>
                <c:pt idx="37">
                  <c:v>0.49754629629629626</c:v>
                </c:pt>
                <c:pt idx="38">
                  <c:v>0.49770833333333336</c:v>
                </c:pt>
                <c:pt idx="39">
                  <c:v>0.49856481481481479</c:v>
                </c:pt>
                <c:pt idx="40">
                  <c:v>0.49875000000000003</c:v>
                </c:pt>
                <c:pt idx="41">
                  <c:v>0.49915509259259255</c:v>
                </c:pt>
                <c:pt idx="42">
                  <c:v>0.50020833333333337</c:v>
                </c:pt>
                <c:pt idx="43">
                  <c:v>0.500462962962963</c:v>
                </c:pt>
                <c:pt idx="44">
                  <c:v>0.50091435185185185</c:v>
                </c:pt>
                <c:pt idx="45">
                  <c:v>0.50131944444444443</c:v>
                </c:pt>
                <c:pt idx="46">
                  <c:v>0.52583333333333326</c:v>
                </c:pt>
                <c:pt idx="47">
                  <c:v>0.52601851851851855</c:v>
                </c:pt>
                <c:pt idx="48">
                  <c:v>0.52628472222222222</c:v>
                </c:pt>
                <c:pt idx="49">
                  <c:v>0.52730324074074075</c:v>
                </c:pt>
                <c:pt idx="50">
                  <c:v>0.52793981481481478</c:v>
                </c:pt>
                <c:pt idx="51">
                  <c:v>0.52822916666666664</c:v>
                </c:pt>
                <c:pt idx="52">
                  <c:v>0.52836805555555555</c:v>
                </c:pt>
                <c:pt idx="53">
                  <c:v>0.52862268518518518</c:v>
                </c:pt>
                <c:pt idx="54">
                  <c:v>0.52900462962962969</c:v>
                </c:pt>
                <c:pt idx="55">
                  <c:v>0.52906249999999999</c:v>
                </c:pt>
                <c:pt idx="56">
                  <c:v>0.5291203703703703</c:v>
                </c:pt>
                <c:pt idx="57">
                  <c:v>0.53023148148148147</c:v>
                </c:pt>
                <c:pt idx="58">
                  <c:v>0.53150462962962963</c:v>
                </c:pt>
                <c:pt idx="59">
                  <c:v>0.53167824074074077</c:v>
                </c:pt>
                <c:pt idx="60">
                  <c:v>0.53218750000000004</c:v>
                </c:pt>
                <c:pt idx="61">
                  <c:v>0.53241898148148148</c:v>
                </c:pt>
                <c:pt idx="62">
                  <c:v>0.53262731481481485</c:v>
                </c:pt>
                <c:pt idx="63">
                  <c:v>0.53320601851851845</c:v>
                </c:pt>
                <c:pt idx="64">
                  <c:v>0.53523148148148147</c:v>
                </c:pt>
                <c:pt idx="65">
                  <c:v>0.53575231481481478</c:v>
                </c:pt>
                <c:pt idx="66">
                  <c:v>0.53733796296296299</c:v>
                </c:pt>
                <c:pt idx="67">
                  <c:v>0.58253472222222225</c:v>
                </c:pt>
                <c:pt idx="68">
                  <c:v>0.58468750000000003</c:v>
                </c:pt>
                <c:pt idx="69">
                  <c:v>0.60070601851851857</c:v>
                </c:pt>
                <c:pt idx="70">
                  <c:v>0.60416666666666663</c:v>
                </c:pt>
                <c:pt idx="71">
                  <c:v>0.60435185185185192</c:v>
                </c:pt>
                <c:pt idx="72">
                  <c:v>0.60502314814814817</c:v>
                </c:pt>
                <c:pt idx="73">
                  <c:v>0.61059027777777775</c:v>
                </c:pt>
                <c:pt idx="74">
                  <c:v>0.61129629629629634</c:v>
                </c:pt>
                <c:pt idx="75">
                  <c:v>0.61185185185185187</c:v>
                </c:pt>
                <c:pt idx="76">
                  <c:v>0.61685185185185187</c:v>
                </c:pt>
                <c:pt idx="77">
                  <c:v>0.63583333333333336</c:v>
                </c:pt>
                <c:pt idx="78">
                  <c:v>0.64607638888888885</c:v>
                </c:pt>
                <c:pt idx="79">
                  <c:v>0.7037268518518518</c:v>
                </c:pt>
                <c:pt idx="80">
                  <c:v>0.70417824074074076</c:v>
                </c:pt>
              </c:numCache>
            </c:numRef>
          </c:cat>
          <c:val>
            <c:numRef>
              <c:f>Лист4!$O$760:$O$840</c:f>
              <c:numCache>
                <c:formatCode>General</c:formatCode>
                <c:ptCount val="81"/>
                <c:pt idx="29">
                  <c:v>44400</c:v>
                </c:pt>
                <c:pt idx="30">
                  <c:v>43400</c:v>
                </c:pt>
                <c:pt idx="31">
                  <c:v>43400</c:v>
                </c:pt>
                <c:pt idx="32">
                  <c:v>43400</c:v>
                </c:pt>
                <c:pt idx="33">
                  <c:v>43400</c:v>
                </c:pt>
                <c:pt idx="34">
                  <c:v>43400</c:v>
                </c:pt>
                <c:pt idx="35">
                  <c:v>43300</c:v>
                </c:pt>
                <c:pt idx="36">
                  <c:v>44300</c:v>
                </c:pt>
                <c:pt idx="37">
                  <c:v>43300</c:v>
                </c:pt>
                <c:pt idx="38">
                  <c:v>43200</c:v>
                </c:pt>
                <c:pt idx="39">
                  <c:v>43200</c:v>
                </c:pt>
                <c:pt idx="40">
                  <c:v>43200</c:v>
                </c:pt>
                <c:pt idx="41">
                  <c:v>43200</c:v>
                </c:pt>
                <c:pt idx="42">
                  <c:v>43200</c:v>
                </c:pt>
                <c:pt idx="43">
                  <c:v>43200</c:v>
                </c:pt>
                <c:pt idx="44">
                  <c:v>43200</c:v>
                </c:pt>
                <c:pt idx="45">
                  <c:v>43500</c:v>
                </c:pt>
                <c:pt idx="46">
                  <c:v>43500</c:v>
                </c:pt>
                <c:pt idx="47">
                  <c:v>43500</c:v>
                </c:pt>
                <c:pt idx="48">
                  <c:v>43500</c:v>
                </c:pt>
                <c:pt idx="49">
                  <c:v>43500</c:v>
                </c:pt>
                <c:pt idx="50">
                  <c:v>43500</c:v>
                </c:pt>
                <c:pt idx="51">
                  <c:v>43500</c:v>
                </c:pt>
                <c:pt idx="52">
                  <c:v>43500</c:v>
                </c:pt>
                <c:pt idx="53">
                  <c:v>43500</c:v>
                </c:pt>
                <c:pt idx="54">
                  <c:v>43500</c:v>
                </c:pt>
                <c:pt idx="55">
                  <c:v>43500</c:v>
                </c:pt>
                <c:pt idx="56">
                  <c:v>43500</c:v>
                </c:pt>
                <c:pt idx="57">
                  <c:v>43500</c:v>
                </c:pt>
                <c:pt idx="58">
                  <c:v>43100</c:v>
                </c:pt>
                <c:pt idx="59">
                  <c:v>43000</c:v>
                </c:pt>
                <c:pt idx="60">
                  <c:v>43000</c:v>
                </c:pt>
                <c:pt idx="61">
                  <c:v>43000</c:v>
                </c:pt>
                <c:pt idx="62">
                  <c:v>44200</c:v>
                </c:pt>
                <c:pt idx="63">
                  <c:v>44200</c:v>
                </c:pt>
                <c:pt idx="64">
                  <c:v>44200</c:v>
                </c:pt>
                <c:pt idx="65">
                  <c:v>44000</c:v>
                </c:pt>
                <c:pt idx="66">
                  <c:v>43900</c:v>
                </c:pt>
                <c:pt idx="67">
                  <c:v>43500</c:v>
                </c:pt>
                <c:pt idx="68">
                  <c:v>43500</c:v>
                </c:pt>
                <c:pt idx="69">
                  <c:v>43500</c:v>
                </c:pt>
                <c:pt idx="70">
                  <c:v>43900</c:v>
                </c:pt>
                <c:pt idx="71">
                  <c:v>43900</c:v>
                </c:pt>
                <c:pt idx="72">
                  <c:v>43900</c:v>
                </c:pt>
                <c:pt idx="73">
                  <c:v>43700</c:v>
                </c:pt>
                <c:pt idx="74">
                  <c:v>43700</c:v>
                </c:pt>
                <c:pt idx="75">
                  <c:v>43700</c:v>
                </c:pt>
                <c:pt idx="76">
                  <c:v>43700</c:v>
                </c:pt>
                <c:pt idx="77">
                  <c:v>43700</c:v>
                </c:pt>
                <c:pt idx="78">
                  <c:v>43700</c:v>
                </c:pt>
                <c:pt idx="79">
                  <c:v>43700</c:v>
                </c:pt>
                <c:pt idx="80">
                  <c:v>43700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Лист4!$P$759</c:f>
              <c:strCache>
                <c:ptCount val="1"/>
                <c:pt idx="0">
                  <c:v>Ордер на продажу, руб</c:v>
                </c:pt>
              </c:strCache>
            </c:strRef>
          </c:tx>
          <c:spPr>
            <a:ln w="38100"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numRef>
              <c:f>Лист4!$M$760:$M$840</c:f>
              <c:numCache>
                <c:formatCode>h:mm:ss</c:formatCode>
                <c:ptCount val="81"/>
                <c:pt idx="0" formatCode="[$-F400]h:mm:ss\ AM/PM">
                  <c:v>0.45833333333333331</c:v>
                </c:pt>
                <c:pt idx="1">
                  <c:v>0.47496527777777775</c:v>
                </c:pt>
                <c:pt idx="2">
                  <c:v>0.47513888888888883</c:v>
                </c:pt>
                <c:pt idx="3">
                  <c:v>0.47560185185185189</c:v>
                </c:pt>
                <c:pt idx="4">
                  <c:v>0.4758101851851852</c:v>
                </c:pt>
                <c:pt idx="5">
                  <c:v>0.4783101851851852</c:v>
                </c:pt>
                <c:pt idx="6">
                  <c:v>0.47894675925925928</c:v>
                </c:pt>
                <c:pt idx="7" formatCode="[$-F400]h:mm:ss\ AM/PM">
                  <c:v>0.48545138888888889</c:v>
                </c:pt>
                <c:pt idx="8">
                  <c:v>0.48545138888888889</c:v>
                </c:pt>
                <c:pt idx="9">
                  <c:v>0.48545138888888889</c:v>
                </c:pt>
                <c:pt idx="10">
                  <c:v>0.48545138888888889</c:v>
                </c:pt>
                <c:pt idx="11">
                  <c:v>0.48545138888888889</c:v>
                </c:pt>
                <c:pt idx="12">
                  <c:v>0.48563657407407407</c:v>
                </c:pt>
                <c:pt idx="13">
                  <c:v>0.48570601851851852</c:v>
                </c:pt>
                <c:pt idx="14">
                  <c:v>0.48581018518518521</c:v>
                </c:pt>
                <c:pt idx="15">
                  <c:v>0.48592592592592593</c:v>
                </c:pt>
                <c:pt idx="16">
                  <c:v>0.48608796296296292</c:v>
                </c:pt>
                <c:pt idx="17">
                  <c:v>0.48621527777777779</c:v>
                </c:pt>
                <c:pt idx="18">
                  <c:v>0.48621527777777779</c:v>
                </c:pt>
                <c:pt idx="19">
                  <c:v>0.48643518518518519</c:v>
                </c:pt>
                <c:pt idx="20">
                  <c:v>0.48643518518518519</c:v>
                </c:pt>
                <c:pt idx="21">
                  <c:v>0.4866435185185185</c:v>
                </c:pt>
                <c:pt idx="22">
                  <c:v>0.48701388888888886</c:v>
                </c:pt>
                <c:pt idx="23">
                  <c:v>0.48716435185185186</c:v>
                </c:pt>
                <c:pt idx="24">
                  <c:v>0.48716435185185186</c:v>
                </c:pt>
                <c:pt idx="25">
                  <c:v>0.48729166666666668</c:v>
                </c:pt>
                <c:pt idx="26">
                  <c:v>0.48752314814814812</c:v>
                </c:pt>
                <c:pt idx="27">
                  <c:v>0.48773148148148149</c:v>
                </c:pt>
                <c:pt idx="28">
                  <c:v>0.48929398148148145</c:v>
                </c:pt>
                <c:pt idx="29">
                  <c:v>0.48959490740740735</c:v>
                </c:pt>
                <c:pt idx="30">
                  <c:v>0.49012731481481481</c:v>
                </c:pt>
                <c:pt idx="31">
                  <c:v>0.4955092592592592</c:v>
                </c:pt>
                <c:pt idx="32">
                  <c:v>0.4956828703703704</c:v>
                </c:pt>
                <c:pt idx="33">
                  <c:v>0.49583333333333335</c:v>
                </c:pt>
                <c:pt idx="34">
                  <c:v>0.49626157407407406</c:v>
                </c:pt>
                <c:pt idx="35">
                  <c:v>0.49685185185185188</c:v>
                </c:pt>
                <c:pt idx="36">
                  <c:v>0.4972569444444444</c:v>
                </c:pt>
                <c:pt idx="37">
                  <c:v>0.49754629629629626</c:v>
                </c:pt>
                <c:pt idx="38">
                  <c:v>0.49770833333333336</c:v>
                </c:pt>
                <c:pt idx="39">
                  <c:v>0.49856481481481479</c:v>
                </c:pt>
                <c:pt idx="40">
                  <c:v>0.49875000000000003</c:v>
                </c:pt>
                <c:pt idx="41">
                  <c:v>0.49915509259259255</c:v>
                </c:pt>
                <c:pt idx="42">
                  <c:v>0.50020833333333337</c:v>
                </c:pt>
                <c:pt idx="43">
                  <c:v>0.500462962962963</c:v>
                </c:pt>
                <c:pt idx="44">
                  <c:v>0.50091435185185185</c:v>
                </c:pt>
                <c:pt idx="45">
                  <c:v>0.50131944444444443</c:v>
                </c:pt>
                <c:pt idx="46">
                  <c:v>0.52583333333333326</c:v>
                </c:pt>
                <c:pt idx="47">
                  <c:v>0.52601851851851855</c:v>
                </c:pt>
                <c:pt idx="48">
                  <c:v>0.52628472222222222</c:v>
                </c:pt>
                <c:pt idx="49">
                  <c:v>0.52730324074074075</c:v>
                </c:pt>
                <c:pt idx="50">
                  <c:v>0.52793981481481478</c:v>
                </c:pt>
                <c:pt idx="51">
                  <c:v>0.52822916666666664</c:v>
                </c:pt>
                <c:pt idx="52">
                  <c:v>0.52836805555555555</c:v>
                </c:pt>
                <c:pt idx="53">
                  <c:v>0.52862268518518518</c:v>
                </c:pt>
                <c:pt idx="54">
                  <c:v>0.52900462962962969</c:v>
                </c:pt>
                <c:pt idx="55">
                  <c:v>0.52906249999999999</c:v>
                </c:pt>
                <c:pt idx="56">
                  <c:v>0.5291203703703703</c:v>
                </c:pt>
                <c:pt idx="57">
                  <c:v>0.53023148148148147</c:v>
                </c:pt>
                <c:pt idx="58">
                  <c:v>0.53150462962962963</c:v>
                </c:pt>
                <c:pt idx="59">
                  <c:v>0.53167824074074077</c:v>
                </c:pt>
                <c:pt idx="60">
                  <c:v>0.53218750000000004</c:v>
                </c:pt>
                <c:pt idx="61">
                  <c:v>0.53241898148148148</c:v>
                </c:pt>
                <c:pt idx="62">
                  <c:v>0.53262731481481485</c:v>
                </c:pt>
                <c:pt idx="63">
                  <c:v>0.53320601851851845</c:v>
                </c:pt>
                <c:pt idx="64">
                  <c:v>0.53523148148148147</c:v>
                </c:pt>
                <c:pt idx="65">
                  <c:v>0.53575231481481478</c:v>
                </c:pt>
                <c:pt idx="66">
                  <c:v>0.53733796296296299</c:v>
                </c:pt>
                <c:pt idx="67">
                  <c:v>0.58253472222222225</c:v>
                </c:pt>
                <c:pt idx="68">
                  <c:v>0.58468750000000003</c:v>
                </c:pt>
                <c:pt idx="69">
                  <c:v>0.60070601851851857</c:v>
                </c:pt>
                <c:pt idx="70">
                  <c:v>0.60416666666666663</c:v>
                </c:pt>
                <c:pt idx="71">
                  <c:v>0.60435185185185192</c:v>
                </c:pt>
                <c:pt idx="72">
                  <c:v>0.60502314814814817</c:v>
                </c:pt>
                <c:pt idx="73">
                  <c:v>0.61059027777777775</c:v>
                </c:pt>
                <c:pt idx="74">
                  <c:v>0.61129629629629634</c:v>
                </c:pt>
                <c:pt idx="75">
                  <c:v>0.61185185185185187</c:v>
                </c:pt>
                <c:pt idx="76">
                  <c:v>0.61685185185185187</c:v>
                </c:pt>
                <c:pt idx="77">
                  <c:v>0.63583333333333336</c:v>
                </c:pt>
                <c:pt idx="78">
                  <c:v>0.64607638888888885</c:v>
                </c:pt>
                <c:pt idx="79">
                  <c:v>0.7037268518518518</c:v>
                </c:pt>
                <c:pt idx="80">
                  <c:v>0.70417824074074076</c:v>
                </c:pt>
              </c:numCache>
            </c:numRef>
          </c:cat>
          <c:val>
            <c:numRef>
              <c:f>Лист4!$P$760:$P$840</c:f>
              <c:numCache>
                <c:formatCode>General</c:formatCode>
                <c:ptCount val="81"/>
                <c:pt idx="1">
                  <c:v>44000</c:v>
                </c:pt>
                <c:pt idx="2">
                  <c:v>45000</c:v>
                </c:pt>
                <c:pt idx="3">
                  <c:v>44900</c:v>
                </c:pt>
                <c:pt idx="4">
                  <c:v>43900</c:v>
                </c:pt>
                <c:pt idx="5">
                  <c:v>46000</c:v>
                </c:pt>
                <c:pt idx="6">
                  <c:v>45900</c:v>
                </c:pt>
                <c:pt idx="7">
                  <c:v>45900</c:v>
                </c:pt>
                <c:pt idx="8">
                  <c:v>45900</c:v>
                </c:pt>
                <c:pt idx="9">
                  <c:v>45900</c:v>
                </c:pt>
                <c:pt idx="10">
                  <c:v>45900</c:v>
                </c:pt>
                <c:pt idx="11">
                  <c:v>45900</c:v>
                </c:pt>
                <c:pt idx="12">
                  <c:v>45900</c:v>
                </c:pt>
                <c:pt idx="13">
                  <c:v>45900</c:v>
                </c:pt>
                <c:pt idx="14">
                  <c:v>45900</c:v>
                </c:pt>
                <c:pt idx="15">
                  <c:v>45900</c:v>
                </c:pt>
                <c:pt idx="16">
                  <c:v>45900</c:v>
                </c:pt>
                <c:pt idx="17">
                  <c:v>45900</c:v>
                </c:pt>
                <c:pt idx="18">
                  <c:v>45900</c:v>
                </c:pt>
                <c:pt idx="19">
                  <c:v>45900</c:v>
                </c:pt>
                <c:pt idx="20">
                  <c:v>45900</c:v>
                </c:pt>
                <c:pt idx="21">
                  <c:v>45900</c:v>
                </c:pt>
                <c:pt idx="22">
                  <c:v>45900</c:v>
                </c:pt>
                <c:pt idx="23">
                  <c:v>45900</c:v>
                </c:pt>
                <c:pt idx="24">
                  <c:v>45900</c:v>
                </c:pt>
                <c:pt idx="25">
                  <c:v>45900</c:v>
                </c:pt>
                <c:pt idx="26">
                  <c:v>45900</c:v>
                </c:pt>
                <c:pt idx="27">
                  <c:v>45900</c:v>
                </c:pt>
                <c:pt idx="28">
                  <c:v>45900</c:v>
                </c:pt>
                <c:pt idx="29">
                  <c:v>45900</c:v>
                </c:pt>
                <c:pt idx="30">
                  <c:v>45900</c:v>
                </c:pt>
                <c:pt idx="31">
                  <c:v>44100</c:v>
                </c:pt>
                <c:pt idx="32">
                  <c:v>44200</c:v>
                </c:pt>
                <c:pt idx="33">
                  <c:v>44300</c:v>
                </c:pt>
                <c:pt idx="34">
                  <c:v>45100</c:v>
                </c:pt>
                <c:pt idx="35">
                  <c:v>45100</c:v>
                </c:pt>
                <c:pt idx="36">
                  <c:v>45100</c:v>
                </c:pt>
                <c:pt idx="37">
                  <c:v>45100</c:v>
                </c:pt>
                <c:pt idx="38">
                  <c:v>45100</c:v>
                </c:pt>
                <c:pt idx="39">
                  <c:v>43900</c:v>
                </c:pt>
                <c:pt idx="40">
                  <c:v>44000</c:v>
                </c:pt>
                <c:pt idx="41">
                  <c:v>43900</c:v>
                </c:pt>
                <c:pt idx="42">
                  <c:v>43900</c:v>
                </c:pt>
                <c:pt idx="43">
                  <c:v>44900</c:v>
                </c:pt>
                <c:pt idx="44">
                  <c:v>43800</c:v>
                </c:pt>
                <c:pt idx="45">
                  <c:v>43800</c:v>
                </c:pt>
                <c:pt idx="46">
                  <c:v>43800</c:v>
                </c:pt>
                <c:pt idx="47">
                  <c:v>43700</c:v>
                </c:pt>
                <c:pt idx="48">
                  <c:v>44800</c:v>
                </c:pt>
                <c:pt idx="49">
                  <c:v>45800</c:v>
                </c:pt>
                <c:pt idx="50">
                  <c:v>44700</c:v>
                </c:pt>
                <c:pt idx="51">
                  <c:v>43600</c:v>
                </c:pt>
                <c:pt idx="52">
                  <c:v>43700</c:v>
                </c:pt>
                <c:pt idx="53">
                  <c:v>43800</c:v>
                </c:pt>
                <c:pt idx="54">
                  <c:v>43700</c:v>
                </c:pt>
                <c:pt idx="55">
                  <c:v>43700</c:v>
                </c:pt>
                <c:pt idx="56">
                  <c:v>43600</c:v>
                </c:pt>
                <c:pt idx="57">
                  <c:v>44600</c:v>
                </c:pt>
                <c:pt idx="58">
                  <c:v>44600</c:v>
                </c:pt>
                <c:pt idx="59">
                  <c:v>44600</c:v>
                </c:pt>
                <c:pt idx="60">
                  <c:v>45700</c:v>
                </c:pt>
                <c:pt idx="61">
                  <c:v>44500</c:v>
                </c:pt>
                <c:pt idx="62">
                  <c:v>44500</c:v>
                </c:pt>
                <c:pt idx="63">
                  <c:v>43500</c:v>
                </c:pt>
                <c:pt idx="64">
                  <c:v>45500</c:v>
                </c:pt>
                <c:pt idx="65">
                  <c:v>45500</c:v>
                </c:pt>
                <c:pt idx="66">
                  <c:v>45500</c:v>
                </c:pt>
                <c:pt idx="67">
                  <c:v>43500</c:v>
                </c:pt>
                <c:pt idx="68">
                  <c:v>43500</c:v>
                </c:pt>
                <c:pt idx="69">
                  <c:v>43500</c:v>
                </c:pt>
                <c:pt idx="70">
                  <c:v>44200</c:v>
                </c:pt>
                <c:pt idx="71">
                  <c:v>44300</c:v>
                </c:pt>
                <c:pt idx="72">
                  <c:v>45300</c:v>
                </c:pt>
                <c:pt idx="73">
                  <c:v>45300</c:v>
                </c:pt>
                <c:pt idx="74">
                  <c:v>44200</c:v>
                </c:pt>
                <c:pt idx="75">
                  <c:v>43500</c:v>
                </c:pt>
                <c:pt idx="76">
                  <c:v>45000</c:v>
                </c:pt>
                <c:pt idx="77">
                  <c:v>44100</c:v>
                </c:pt>
                <c:pt idx="78">
                  <c:v>44900</c:v>
                </c:pt>
                <c:pt idx="79">
                  <c:v>43500</c:v>
                </c:pt>
                <c:pt idx="80">
                  <c:v>44000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03200"/>
        <c:axId val="35604736"/>
      </c:lineChart>
      <c:catAx>
        <c:axId val="35603200"/>
        <c:scaling>
          <c:orientation val="minMax"/>
        </c:scaling>
        <c:delete val="0"/>
        <c:axPos val="b"/>
        <c:numFmt formatCode="[$-F400]h:mm:ss\ AM/PM" sourceLinked="1"/>
        <c:majorTickMark val="none"/>
        <c:minorTickMark val="none"/>
        <c:tickLblPos val="nextTo"/>
        <c:crossAx val="35604736"/>
        <c:crosses val="autoZero"/>
        <c:auto val="1"/>
        <c:lblAlgn val="ctr"/>
        <c:lblOffset val="100"/>
        <c:noMultiLvlLbl val="0"/>
      </c:catAx>
      <c:valAx>
        <c:axId val="35604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56032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400" b="1" i="0" u="none" strike="noStrike" kern="1200" baseline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02.08.2018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Лист4!$N$842</c:f>
              <c:strCache>
                <c:ptCount val="1"/>
                <c:pt idx="0">
                  <c:v>Спот, руб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Лист4!$M$843:$M$901</c:f>
              <c:numCache>
                <c:formatCode>h:mm:ss</c:formatCode>
                <c:ptCount val="59"/>
                <c:pt idx="0">
                  <c:v>0.45834490740740735</c:v>
                </c:pt>
                <c:pt idx="1">
                  <c:v>0.46134259259259264</c:v>
                </c:pt>
                <c:pt idx="2">
                  <c:v>0.46166666666666667</c:v>
                </c:pt>
                <c:pt idx="3">
                  <c:v>0.4619907407407407</c:v>
                </c:pt>
                <c:pt idx="4">
                  <c:v>0.46221064814814811</c:v>
                </c:pt>
                <c:pt idx="5">
                  <c:v>0.46247685185185183</c:v>
                </c:pt>
                <c:pt idx="6">
                  <c:v>0.46282407407407411</c:v>
                </c:pt>
                <c:pt idx="7">
                  <c:v>0.46300925925925923</c:v>
                </c:pt>
                <c:pt idx="8">
                  <c:v>0.46346064814814819</c:v>
                </c:pt>
                <c:pt idx="9">
                  <c:v>0.46385416666666668</c:v>
                </c:pt>
                <c:pt idx="10">
                  <c:v>0.4640393518518518</c:v>
                </c:pt>
                <c:pt idx="11">
                  <c:v>0.4644328703703704</c:v>
                </c:pt>
                <c:pt idx="12">
                  <c:v>0.46480324074074075</c:v>
                </c:pt>
                <c:pt idx="13">
                  <c:v>0.46509259259259261</c:v>
                </c:pt>
                <c:pt idx="14">
                  <c:v>0.46555555555555556</c:v>
                </c:pt>
                <c:pt idx="15">
                  <c:v>0.48253472222222221</c:v>
                </c:pt>
                <c:pt idx="16">
                  <c:v>0.48253472222222221</c:v>
                </c:pt>
                <c:pt idx="17">
                  <c:v>0.48253472222222221</c:v>
                </c:pt>
                <c:pt idx="18">
                  <c:v>0.48282407407407407</c:v>
                </c:pt>
                <c:pt idx="19">
                  <c:v>0.48300925925925925</c:v>
                </c:pt>
                <c:pt idx="20">
                  <c:v>0.48305555555555557</c:v>
                </c:pt>
                <c:pt idx="21">
                  <c:v>0.48314814814814816</c:v>
                </c:pt>
                <c:pt idx="22">
                  <c:v>0.48343749999999996</c:v>
                </c:pt>
                <c:pt idx="23">
                  <c:v>0.5204050925925926</c:v>
                </c:pt>
                <c:pt idx="24">
                  <c:v>0.52643518518518517</c:v>
                </c:pt>
                <c:pt idx="25">
                  <c:v>0.52679398148148149</c:v>
                </c:pt>
                <c:pt idx="26">
                  <c:v>0.52687499999999998</c:v>
                </c:pt>
                <c:pt idx="27">
                  <c:v>0.52701388888888889</c:v>
                </c:pt>
                <c:pt idx="28">
                  <c:v>0.52710648148148154</c:v>
                </c:pt>
                <c:pt idx="29">
                  <c:v>0.52719907407407407</c:v>
                </c:pt>
                <c:pt idx="30">
                  <c:v>0.52719907407407407</c:v>
                </c:pt>
                <c:pt idx="31">
                  <c:v>0.5272337962962963</c:v>
                </c:pt>
                <c:pt idx="32">
                  <c:v>0.52737268518518521</c:v>
                </c:pt>
                <c:pt idx="33">
                  <c:v>0.52737268518518521</c:v>
                </c:pt>
                <c:pt idx="34">
                  <c:v>0.52744212962962966</c:v>
                </c:pt>
                <c:pt idx="35">
                  <c:v>0.52759259259259261</c:v>
                </c:pt>
                <c:pt idx="36">
                  <c:v>0.5276967592592593</c:v>
                </c:pt>
                <c:pt idx="37">
                  <c:v>0.5276967592592593</c:v>
                </c:pt>
                <c:pt idx="38">
                  <c:v>0.52780092592592587</c:v>
                </c:pt>
                <c:pt idx="39">
                  <c:v>0.52780092592592587</c:v>
                </c:pt>
                <c:pt idx="40">
                  <c:v>0.52789351851851851</c:v>
                </c:pt>
                <c:pt idx="41">
                  <c:v>0.52798611111111116</c:v>
                </c:pt>
                <c:pt idx="42">
                  <c:v>0.52825231481481483</c:v>
                </c:pt>
                <c:pt idx="43">
                  <c:v>0.52850694444444446</c:v>
                </c:pt>
                <c:pt idx="44">
                  <c:v>0.53060185185185182</c:v>
                </c:pt>
                <c:pt idx="45">
                  <c:v>0.59038194444444447</c:v>
                </c:pt>
                <c:pt idx="46">
                  <c:v>0.59046296296296297</c:v>
                </c:pt>
                <c:pt idx="47">
                  <c:v>0.59068287037037037</c:v>
                </c:pt>
                <c:pt idx="48">
                  <c:v>0.59083333333333332</c:v>
                </c:pt>
                <c:pt idx="49">
                  <c:v>0.59259259259259256</c:v>
                </c:pt>
                <c:pt idx="50">
                  <c:v>0.65583333333333338</c:v>
                </c:pt>
                <c:pt idx="51">
                  <c:v>0.66053240740740737</c:v>
                </c:pt>
                <c:pt idx="52">
                  <c:v>0.6607291666666667</c:v>
                </c:pt>
                <c:pt idx="53">
                  <c:v>0.66086805555555561</c:v>
                </c:pt>
                <c:pt idx="54">
                  <c:v>0.74163194444444447</c:v>
                </c:pt>
                <c:pt idx="55">
                  <c:v>0.74337962962962967</c:v>
                </c:pt>
                <c:pt idx="56">
                  <c:v>0.74344907407407401</c:v>
                </c:pt>
                <c:pt idx="57">
                  <c:v>0.74380787037037033</c:v>
                </c:pt>
                <c:pt idx="58">
                  <c:v>0.74442129629629628</c:v>
                </c:pt>
              </c:numCache>
            </c:numRef>
          </c:cat>
          <c:val>
            <c:numRef>
              <c:f>Лист4!$N$843:$N$901</c:f>
              <c:numCache>
                <c:formatCode>General</c:formatCode>
                <c:ptCount val="59"/>
                <c:pt idx="0">
                  <c:v>43610</c:v>
                </c:pt>
                <c:pt idx="1">
                  <c:v>43610</c:v>
                </c:pt>
                <c:pt idx="2">
                  <c:v>43610</c:v>
                </c:pt>
                <c:pt idx="3">
                  <c:v>43610</c:v>
                </c:pt>
                <c:pt idx="4">
                  <c:v>43610</c:v>
                </c:pt>
                <c:pt idx="5">
                  <c:v>43610</c:v>
                </c:pt>
                <c:pt idx="6">
                  <c:v>43610</c:v>
                </c:pt>
                <c:pt idx="7">
                  <c:v>43610</c:v>
                </c:pt>
                <c:pt idx="8">
                  <c:v>43610</c:v>
                </c:pt>
                <c:pt idx="9">
                  <c:v>43610</c:v>
                </c:pt>
                <c:pt idx="10">
                  <c:v>43610</c:v>
                </c:pt>
                <c:pt idx="11">
                  <c:v>43610</c:v>
                </c:pt>
                <c:pt idx="12">
                  <c:v>43610</c:v>
                </c:pt>
                <c:pt idx="13">
                  <c:v>43610</c:v>
                </c:pt>
                <c:pt idx="14">
                  <c:v>43610</c:v>
                </c:pt>
                <c:pt idx="15">
                  <c:v>43610</c:v>
                </c:pt>
                <c:pt idx="16">
                  <c:v>43610</c:v>
                </c:pt>
                <c:pt idx="17">
                  <c:v>43610</c:v>
                </c:pt>
                <c:pt idx="18">
                  <c:v>43610</c:v>
                </c:pt>
                <c:pt idx="19">
                  <c:v>43610</c:v>
                </c:pt>
                <c:pt idx="20">
                  <c:v>43610</c:v>
                </c:pt>
                <c:pt idx="21">
                  <c:v>43610</c:v>
                </c:pt>
                <c:pt idx="22">
                  <c:v>43610</c:v>
                </c:pt>
                <c:pt idx="23">
                  <c:v>43400</c:v>
                </c:pt>
                <c:pt idx="24">
                  <c:v>43204</c:v>
                </c:pt>
                <c:pt idx="25">
                  <c:v>43302</c:v>
                </c:pt>
                <c:pt idx="26">
                  <c:v>43302</c:v>
                </c:pt>
                <c:pt idx="27">
                  <c:v>43310</c:v>
                </c:pt>
                <c:pt idx="28">
                  <c:v>43310</c:v>
                </c:pt>
                <c:pt idx="29">
                  <c:v>43310</c:v>
                </c:pt>
                <c:pt idx="30">
                  <c:v>43310</c:v>
                </c:pt>
                <c:pt idx="31">
                  <c:v>43310</c:v>
                </c:pt>
                <c:pt idx="32">
                  <c:v>43310</c:v>
                </c:pt>
                <c:pt idx="33">
                  <c:v>43310</c:v>
                </c:pt>
                <c:pt idx="34">
                  <c:v>43310</c:v>
                </c:pt>
                <c:pt idx="35">
                  <c:v>43310</c:v>
                </c:pt>
                <c:pt idx="36">
                  <c:v>43310</c:v>
                </c:pt>
                <c:pt idx="37">
                  <c:v>43310</c:v>
                </c:pt>
                <c:pt idx="38">
                  <c:v>43310</c:v>
                </c:pt>
                <c:pt idx="39">
                  <c:v>43310</c:v>
                </c:pt>
                <c:pt idx="40">
                  <c:v>43311</c:v>
                </c:pt>
                <c:pt idx="41">
                  <c:v>43311</c:v>
                </c:pt>
                <c:pt idx="42">
                  <c:v>43311</c:v>
                </c:pt>
                <c:pt idx="43">
                  <c:v>43311</c:v>
                </c:pt>
                <c:pt idx="44">
                  <c:v>43311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Лист4!$O$842</c:f>
              <c:strCache>
                <c:ptCount val="1"/>
                <c:pt idx="0">
                  <c:v>Ордер на покупку, руб</c:v>
                </c:pt>
              </c:strCache>
            </c:strRef>
          </c:tx>
          <c:spPr>
            <a:ln w="38100">
              <a:prstDash val="lgDash"/>
            </a:ln>
          </c:spPr>
          <c:marker>
            <c:symbol val="none"/>
          </c:marker>
          <c:cat>
            <c:numRef>
              <c:f>Лист4!$M$843:$M$901</c:f>
              <c:numCache>
                <c:formatCode>h:mm:ss</c:formatCode>
                <c:ptCount val="59"/>
                <c:pt idx="0">
                  <c:v>0.45834490740740735</c:v>
                </c:pt>
                <c:pt idx="1">
                  <c:v>0.46134259259259264</c:v>
                </c:pt>
                <c:pt idx="2">
                  <c:v>0.46166666666666667</c:v>
                </c:pt>
                <c:pt idx="3">
                  <c:v>0.4619907407407407</c:v>
                </c:pt>
                <c:pt idx="4">
                  <c:v>0.46221064814814811</c:v>
                </c:pt>
                <c:pt idx="5">
                  <c:v>0.46247685185185183</c:v>
                </c:pt>
                <c:pt idx="6">
                  <c:v>0.46282407407407411</c:v>
                </c:pt>
                <c:pt idx="7">
                  <c:v>0.46300925925925923</c:v>
                </c:pt>
                <c:pt idx="8">
                  <c:v>0.46346064814814819</c:v>
                </c:pt>
                <c:pt idx="9">
                  <c:v>0.46385416666666668</c:v>
                </c:pt>
                <c:pt idx="10">
                  <c:v>0.4640393518518518</c:v>
                </c:pt>
                <c:pt idx="11">
                  <c:v>0.4644328703703704</c:v>
                </c:pt>
                <c:pt idx="12">
                  <c:v>0.46480324074074075</c:v>
                </c:pt>
                <c:pt idx="13">
                  <c:v>0.46509259259259261</c:v>
                </c:pt>
                <c:pt idx="14">
                  <c:v>0.46555555555555556</c:v>
                </c:pt>
                <c:pt idx="15">
                  <c:v>0.48253472222222221</c:v>
                </c:pt>
                <c:pt idx="16">
                  <c:v>0.48253472222222221</c:v>
                </c:pt>
                <c:pt idx="17">
                  <c:v>0.48253472222222221</c:v>
                </c:pt>
                <c:pt idx="18">
                  <c:v>0.48282407407407407</c:v>
                </c:pt>
                <c:pt idx="19">
                  <c:v>0.48300925925925925</c:v>
                </c:pt>
                <c:pt idx="20">
                  <c:v>0.48305555555555557</c:v>
                </c:pt>
                <c:pt idx="21">
                  <c:v>0.48314814814814816</c:v>
                </c:pt>
                <c:pt idx="22">
                  <c:v>0.48343749999999996</c:v>
                </c:pt>
                <c:pt idx="23">
                  <c:v>0.5204050925925926</c:v>
                </c:pt>
                <c:pt idx="24">
                  <c:v>0.52643518518518517</c:v>
                </c:pt>
                <c:pt idx="25">
                  <c:v>0.52679398148148149</c:v>
                </c:pt>
                <c:pt idx="26">
                  <c:v>0.52687499999999998</c:v>
                </c:pt>
                <c:pt idx="27">
                  <c:v>0.52701388888888889</c:v>
                </c:pt>
                <c:pt idx="28">
                  <c:v>0.52710648148148154</c:v>
                </c:pt>
                <c:pt idx="29">
                  <c:v>0.52719907407407407</c:v>
                </c:pt>
                <c:pt idx="30">
                  <c:v>0.52719907407407407</c:v>
                </c:pt>
                <c:pt idx="31">
                  <c:v>0.5272337962962963</c:v>
                </c:pt>
                <c:pt idx="32">
                  <c:v>0.52737268518518521</c:v>
                </c:pt>
                <c:pt idx="33">
                  <c:v>0.52737268518518521</c:v>
                </c:pt>
                <c:pt idx="34">
                  <c:v>0.52744212962962966</c:v>
                </c:pt>
                <c:pt idx="35">
                  <c:v>0.52759259259259261</c:v>
                </c:pt>
                <c:pt idx="36">
                  <c:v>0.5276967592592593</c:v>
                </c:pt>
                <c:pt idx="37">
                  <c:v>0.5276967592592593</c:v>
                </c:pt>
                <c:pt idx="38">
                  <c:v>0.52780092592592587</c:v>
                </c:pt>
                <c:pt idx="39">
                  <c:v>0.52780092592592587</c:v>
                </c:pt>
                <c:pt idx="40">
                  <c:v>0.52789351851851851</c:v>
                </c:pt>
                <c:pt idx="41">
                  <c:v>0.52798611111111116</c:v>
                </c:pt>
                <c:pt idx="42">
                  <c:v>0.52825231481481483</c:v>
                </c:pt>
                <c:pt idx="43">
                  <c:v>0.52850694444444446</c:v>
                </c:pt>
                <c:pt idx="44">
                  <c:v>0.53060185185185182</c:v>
                </c:pt>
                <c:pt idx="45">
                  <c:v>0.59038194444444447</c:v>
                </c:pt>
                <c:pt idx="46">
                  <c:v>0.59046296296296297</c:v>
                </c:pt>
                <c:pt idx="47">
                  <c:v>0.59068287037037037</c:v>
                </c:pt>
                <c:pt idx="48">
                  <c:v>0.59083333333333332</c:v>
                </c:pt>
                <c:pt idx="49">
                  <c:v>0.59259259259259256</c:v>
                </c:pt>
                <c:pt idx="50">
                  <c:v>0.65583333333333338</c:v>
                </c:pt>
                <c:pt idx="51">
                  <c:v>0.66053240740740737</c:v>
                </c:pt>
                <c:pt idx="52">
                  <c:v>0.6607291666666667</c:v>
                </c:pt>
                <c:pt idx="53">
                  <c:v>0.66086805555555561</c:v>
                </c:pt>
                <c:pt idx="54">
                  <c:v>0.74163194444444447</c:v>
                </c:pt>
                <c:pt idx="55">
                  <c:v>0.74337962962962967</c:v>
                </c:pt>
                <c:pt idx="56">
                  <c:v>0.74344907407407401</c:v>
                </c:pt>
                <c:pt idx="57">
                  <c:v>0.74380787037037033</c:v>
                </c:pt>
                <c:pt idx="58">
                  <c:v>0.74442129629629628</c:v>
                </c:pt>
              </c:numCache>
            </c:numRef>
          </c:cat>
          <c:val>
            <c:numRef>
              <c:f>Лист4!$O$843:$O$901</c:f>
              <c:numCache>
                <c:formatCode>General</c:formatCode>
                <c:ptCount val="59"/>
                <c:pt idx="6">
                  <c:v>43400</c:v>
                </c:pt>
                <c:pt idx="7">
                  <c:v>43300</c:v>
                </c:pt>
                <c:pt idx="8">
                  <c:v>43200</c:v>
                </c:pt>
                <c:pt idx="9">
                  <c:v>43200</c:v>
                </c:pt>
                <c:pt idx="10">
                  <c:v>43200</c:v>
                </c:pt>
                <c:pt idx="11">
                  <c:v>43200</c:v>
                </c:pt>
                <c:pt idx="12">
                  <c:v>43800</c:v>
                </c:pt>
                <c:pt idx="13">
                  <c:v>43700</c:v>
                </c:pt>
                <c:pt idx="14">
                  <c:v>43700</c:v>
                </c:pt>
                <c:pt idx="15">
                  <c:v>43700</c:v>
                </c:pt>
                <c:pt idx="16">
                  <c:v>43700</c:v>
                </c:pt>
                <c:pt idx="17">
                  <c:v>43700</c:v>
                </c:pt>
                <c:pt idx="18">
                  <c:v>43700</c:v>
                </c:pt>
                <c:pt idx="19">
                  <c:v>43700</c:v>
                </c:pt>
                <c:pt idx="20">
                  <c:v>43700</c:v>
                </c:pt>
                <c:pt idx="21">
                  <c:v>43700</c:v>
                </c:pt>
                <c:pt idx="22">
                  <c:v>43700</c:v>
                </c:pt>
                <c:pt idx="23">
                  <c:v>43700</c:v>
                </c:pt>
                <c:pt idx="24">
                  <c:v>43700</c:v>
                </c:pt>
                <c:pt idx="25">
                  <c:v>43700</c:v>
                </c:pt>
                <c:pt idx="26">
                  <c:v>43700</c:v>
                </c:pt>
                <c:pt idx="27">
                  <c:v>43700</c:v>
                </c:pt>
                <c:pt idx="28">
                  <c:v>43700</c:v>
                </c:pt>
                <c:pt idx="29">
                  <c:v>43700</c:v>
                </c:pt>
                <c:pt idx="30">
                  <c:v>43700</c:v>
                </c:pt>
                <c:pt idx="31">
                  <c:v>43700</c:v>
                </c:pt>
                <c:pt idx="32">
                  <c:v>43700</c:v>
                </c:pt>
                <c:pt idx="33">
                  <c:v>43700</c:v>
                </c:pt>
                <c:pt idx="34">
                  <c:v>43700</c:v>
                </c:pt>
                <c:pt idx="35">
                  <c:v>43700</c:v>
                </c:pt>
                <c:pt idx="36">
                  <c:v>43700</c:v>
                </c:pt>
                <c:pt idx="37">
                  <c:v>43700</c:v>
                </c:pt>
                <c:pt idx="38">
                  <c:v>43700</c:v>
                </c:pt>
                <c:pt idx="39">
                  <c:v>43700</c:v>
                </c:pt>
                <c:pt idx="40">
                  <c:v>43700</c:v>
                </c:pt>
                <c:pt idx="41">
                  <c:v>43700</c:v>
                </c:pt>
                <c:pt idx="42">
                  <c:v>43700</c:v>
                </c:pt>
                <c:pt idx="43">
                  <c:v>43700</c:v>
                </c:pt>
                <c:pt idx="44">
                  <c:v>43700</c:v>
                </c:pt>
                <c:pt idx="45">
                  <c:v>43600</c:v>
                </c:pt>
                <c:pt idx="46">
                  <c:v>43500</c:v>
                </c:pt>
                <c:pt idx="47">
                  <c:v>43700</c:v>
                </c:pt>
                <c:pt idx="48">
                  <c:v>43700</c:v>
                </c:pt>
                <c:pt idx="49">
                  <c:v>43700</c:v>
                </c:pt>
                <c:pt idx="50">
                  <c:v>43700</c:v>
                </c:pt>
                <c:pt idx="51">
                  <c:v>43500</c:v>
                </c:pt>
                <c:pt idx="52">
                  <c:v>43700</c:v>
                </c:pt>
                <c:pt idx="53">
                  <c:v>43500</c:v>
                </c:pt>
                <c:pt idx="54">
                  <c:v>43700</c:v>
                </c:pt>
                <c:pt idx="55">
                  <c:v>43700</c:v>
                </c:pt>
                <c:pt idx="56">
                  <c:v>43400</c:v>
                </c:pt>
                <c:pt idx="57">
                  <c:v>43400</c:v>
                </c:pt>
                <c:pt idx="58">
                  <c:v>43700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Лист4!$P$842</c:f>
              <c:strCache>
                <c:ptCount val="1"/>
                <c:pt idx="0">
                  <c:v>Ордер на продажу, руб</c:v>
                </c:pt>
              </c:strCache>
            </c:strRef>
          </c:tx>
          <c:spPr>
            <a:ln w="38100"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numRef>
              <c:f>Лист4!$M$843:$M$901</c:f>
              <c:numCache>
                <c:formatCode>h:mm:ss</c:formatCode>
                <c:ptCount val="59"/>
                <c:pt idx="0">
                  <c:v>0.45834490740740735</c:v>
                </c:pt>
                <c:pt idx="1">
                  <c:v>0.46134259259259264</c:v>
                </c:pt>
                <c:pt idx="2">
                  <c:v>0.46166666666666667</c:v>
                </c:pt>
                <c:pt idx="3">
                  <c:v>0.4619907407407407</c:v>
                </c:pt>
                <c:pt idx="4">
                  <c:v>0.46221064814814811</c:v>
                </c:pt>
                <c:pt idx="5">
                  <c:v>0.46247685185185183</c:v>
                </c:pt>
                <c:pt idx="6">
                  <c:v>0.46282407407407411</c:v>
                </c:pt>
                <c:pt idx="7">
                  <c:v>0.46300925925925923</c:v>
                </c:pt>
                <c:pt idx="8">
                  <c:v>0.46346064814814819</c:v>
                </c:pt>
                <c:pt idx="9">
                  <c:v>0.46385416666666668</c:v>
                </c:pt>
                <c:pt idx="10">
                  <c:v>0.4640393518518518</c:v>
                </c:pt>
                <c:pt idx="11">
                  <c:v>0.4644328703703704</c:v>
                </c:pt>
                <c:pt idx="12">
                  <c:v>0.46480324074074075</c:v>
                </c:pt>
                <c:pt idx="13">
                  <c:v>0.46509259259259261</c:v>
                </c:pt>
                <c:pt idx="14">
                  <c:v>0.46555555555555556</c:v>
                </c:pt>
                <c:pt idx="15">
                  <c:v>0.48253472222222221</c:v>
                </c:pt>
                <c:pt idx="16">
                  <c:v>0.48253472222222221</c:v>
                </c:pt>
                <c:pt idx="17">
                  <c:v>0.48253472222222221</c:v>
                </c:pt>
                <c:pt idx="18">
                  <c:v>0.48282407407407407</c:v>
                </c:pt>
                <c:pt idx="19">
                  <c:v>0.48300925925925925</c:v>
                </c:pt>
                <c:pt idx="20">
                  <c:v>0.48305555555555557</c:v>
                </c:pt>
                <c:pt idx="21">
                  <c:v>0.48314814814814816</c:v>
                </c:pt>
                <c:pt idx="22">
                  <c:v>0.48343749999999996</c:v>
                </c:pt>
                <c:pt idx="23">
                  <c:v>0.5204050925925926</c:v>
                </c:pt>
                <c:pt idx="24">
                  <c:v>0.52643518518518517</c:v>
                </c:pt>
                <c:pt idx="25">
                  <c:v>0.52679398148148149</c:v>
                </c:pt>
                <c:pt idx="26">
                  <c:v>0.52687499999999998</c:v>
                </c:pt>
                <c:pt idx="27">
                  <c:v>0.52701388888888889</c:v>
                </c:pt>
                <c:pt idx="28">
                  <c:v>0.52710648148148154</c:v>
                </c:pt>
                <c:pt idx="29">
                  <c:v>0.52719907407407407</c:v>
                </c:pt>
                <c:pt idx="30">
                  <c:v>0.52719907407407407</c:v>
                </c:pt>
                <c:pt idx="31">
                  <c:v>0.5272337962962963</c:v>
                </c:pt>
                <c:pt idx="32">
                  <c:v>0.52737268518518521</c:v>
                </c:pt>
                <c:pt idx="33">
                  <c:v>0.52737268518518521</c:v>
                </c:pt>
                <c:pt idx="34">
                  <c:v>0.52744212962962966</c:v>
                </c:pt>
                <c:pt idx="35">
                  <c:v>0.52759259259259261</c:v>
                </c:pt>
                <c:pt idx="36">
                  <c:v>0.5276967592592593</c:v>
                </c:pt>
                <c:pt idx="37">
                  <c:v>0.5276967592592593</c:v>
                </c:pt>
                <c:pt idx="38">
                  <c:v>0.52780092592592587</c:v>
                </c:pt>
                <c:pt idx="39">
                  <c:v>0.52780092592592587</c:v>
                </c:pt>
                <c:pt idx="40">
                  <c:v>0.52789351851851851</c:v>
                </c:pt>
                <c:pt idx="41">
                  <c:v>0.52798611111111116</c:v>
                </c:pt>
                <c:pt idx="42">
                  <c:v>0.52825231481481483</c:v>
                </c:pt>
                <c:pt idx="43">
                  <c:v>0.52850694444444446</c:v>
                </c:pt>
                <c:pt idx="44">
                  <c:v>0.53060185185185182</c:v>
                </c:pt>
                <c:pt idx="45">
                  <c:v>0.59038194444444447</c:v>
                </c:pt>
                <c:pt idx="46">
                  <c:v>0.59046296296296297</c:v>
                </c:pt>
                <c:pt idx="47">
                  <c:v>0.59068287037037037</c:v>
                </c:pt>
                <c:pt idx="48">
                  <c:v>0.59083333333333332</c:v>
                </c:pt>
                <c:pt idx="49">
                  <c:v>0.59259259259259256</c:v>
                </c:pt>
                <c:pt idx="50">
                  <c:v>0.65583333333333338</c:v>
                </c:pt>
                <c:pt idx="51">
                  <c:v>0.66053240740740737</c:v>
                </c:pt>
                <c:pt idx="52">
                  <c:v>0.6607291666666667</c:v>
                </c:pt>
                <c:pt idx="53">
                  <c:v>0.66086805555555561</c:v>
                </c:pt>
                <c:pt idx="54">
                  <c:v>0.74163194444444447</c:v>
                </c:pt>
                <c:pt idx="55">
                  <c:v>0.74337962962962967</c:v>
                </c:pt>
                <c:pt idx="56">
                  <c:v>0.74344907407407401</c:v>
                </c:pt>
                <c:pt idx="57">
                  <c:v>0.74380787037037033</c:v>
                </c:pt>
                <c:pt idx="58">
                  <c:v>0.74442129629629628</c:v>
                </c:pt>
              </c:numCache>
            </c:numRef>
          </c:cat>
          <c:val>
            <c:numRef>
              <c:f>Лист4!$P$843:$P$901</c:f>
              <c:numCache>
                <c:formatCode>General</c:formatCode>
                <c:ptCount val="59"/>
                <c:pt idx="1">
                  <c:v>43600</c:v>
                </c:pt>
                <c:pt idx="2">
                  <c:v>43700</c:v>
                </c:pt>
                <c:pt idx="3">
                  <c:v>43800</c:v>
                </c:pt>
                <c:pt idx="4">
                  <c:v>43900</c:v>
                </c:pt>
                <c:pt idx="5">
                  <c:v>44000</c:v>
                </c:pt>
                <c:pt idx="6">
                  <c:v>44000</c:v>
                </c:pt>
                <c:pt idx="7">
                  <c:v>44000</c:v>
                </c:pt>
                <c:pt idx="8">
                  <c:v>44000</c:v>
                </c:pt>
                <c:pt idx="9">
                  <c:v>44200</c:v>
                </c:pt>
                <c:pt idx="10">
                  <c:v>44300</c:v>
                </c:pt>
                <c:pt idx="11">
                  <c:v>44400</c:v>
                </c:pt>
                <c:pt idx="12">
                  <c:v>44400</c:v>
                </c:pt>
                <c:pt idx="13">
                  <c:v>44400</c:v>
                </c:pt>
                <c:pt idx="14">
                  <c:v>44800</c:v>
                </c:pt>
                <c:pt idx="15">
                  <c:v>44800</c:v>
                </c:pt>
                <c:pt idx="16">
                  <c:v>44800</c:v>
                </c:pt>
                <c:pt idx="17">
                  <c:v>44800</c:v>
                </c:pt>
                <c:pt idx="18">
                  <c:v>44800</c:v>
                </c:pt>
                <c:pt idx="19">
                  <c:v>44800</c:v>
                </c:pt>
                <c:pt idx="20">
                  <c:v>44800</c:v>
                </c:pt>
                <c:pt idx="21">
                  <c:v>44800</c:v>
                </c:pt>
                <c:pt idx="22">
                  <c:v>44800</c:v>
                </c:pt>
                <c:pt idx="23">
                  <c:v>44800</c:v>
                </c:pt>
                <c:pt idx="24">
                  <c:v>44800</c:v>
                </c:pt>
                <c:pt idx="25">
                  <c:v>44800</c:v>
                </c:pt>
                <c:pt idx="26">
                  <c:v>44800</c:v>
                </c:pt>
                <c:pt idx="27">
                  <c:v>44800</c:v>
                </c:pt>
                <c:pt idx="28">
                  <c:v>44800</c:v>
                </c:pt>
                <c:pt idx="29">
                  <c:v>44800</c:v>
                </c:pt>
                <c:pt idx="30">
                  <c:v>44800</c:v>
                </c:pt>
                <c:pt idx="31">
                  <c:v>44800</c:v>
                </c:pt>
                <c:pt idx="32">
                  <c:v>44800</c:v>
                </c:pt>
                <c:pt idx="33">
                  <c:v>44800</c:v>
                </c:pt>
                <c:pt idx="34">
                  <c:v>44800</c:v>
                </c:pt>
                <c:pt idx="35">
                  <c:v>44800</c:v>
                </c:pt>
                <c:pt idx="36">
                  <c:v>44800</c:v>
                </c:pt>
                <c:pt idx="37">
                  <c:v>44800</c:v>
                </c:pt>
                <c:pt idx="38">
                  <c:v>44800</c:v>
                </c:pt>
                <c:pt idx="39">
                  <c:v>44800</c:v>
                </c:pt>
                <c:pt idx="40">
                  <c:v>44800</c:v>
                </c:pt>
                <c:pt idx="41">
                  <c:v>44800</c:v>
                </c:pt>
                <c:pt idx="42">
                  <c:v>44800</c:v>
                </c:pt>
                <c:pt idx="43">
                  <c:v>44800</c:v>
                </c:pt>
                <c:pt idx="44">
                  <c:v>44800</c:v>
                </c:pt>
                <c:pt idx="45">
                  <c:v>43600</c:v>
                </c:pt>
                <c:pt idx="46">
                  <c:v>43500</c:v>
                </c:pt>
                <c:pt idx="47">
                  <c:v>44200</c:v>
                </c:pt>
                <c:pt idx="48">
                  <c:v>44100</c:v>
                </c:pt>
                <c:pt idx="49">
                  <c:v>44700</c:v>
                </c:pt>
                <c:pt idx="50">
                  <c:v>44600</c:v>
                </c:pt>
                <c:pt idx="51">
                  <c:v>43500</c:v>
                </c:pt>
                <c:pt idx="52">
                  <c:v>44100</c:v>
                </c:pt>
                <c:pt idx="53">
                  <c:v>43500</c:v>
                </c:pt>
                <c:pt idx="54">
                  <c:v>44500</c:v>
                </c:pt>
                <c:pt idx="55">
                  <c:v>44000</c:v>
                </c:pt>
                <c:pt idx="56">
                  <c:v>43400</c:v>
                </c:pt>
                <c:pt idx="57">
                  <c:v>43400</c:v>
                </c:pt>
                <c:pt idx="58">
                  <c:v>44400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67680"/>
        <c:axId val="84169472"/>
      </c:lineChart>
      <c:catAx>
        <c:axId val="84167680"/>
        <c:scaling>
          <c:orientation val="minMax"/>
        </c:scaling>
        <c:delete val="0"/>
        <c:axPos val="b"/>
        <c:numFmt formatCode="h:mm:ss" sourceLinked="1"/>
        <c:majorTickMark val="none"/>
        <c:minorTickMark val="none"/>
        <c:tickLblPos val="nextTo"/>
        <c:crossAx val="84169472"/>
        <c:crosses val="autoZero"/>
        <c:auto val="1"/>
        <c:lblAlgn val="ctr"/>
        <c:lblOffset val="100"/>
        <c:noMultiLvlLbl val="0"/>
      </c:catAx>
      <c:valAx>
        <c:axId val="84169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41676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400" b="1" i="0" u="none" strike="noStrike" kern="1200" baseline="0" dirty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03.08.2018</a:t>
            </a:r>
            <a:r>
              <a:rPr lang="ru-RU" sz="1400" b="1" i="0" u="none" strike="noStrike" kern="1200" baseline="0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 </a:t>
            </a:r>
            <a:endParaRPr lang="en-US" sz="1400" b="1" i="0" u="none" strike="noStrike" kern="1200" baseline="0" dirty="0">
              <a:solidFill>
                <a:srgbClr val="003366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Лист4!$O$1</c:f>
              <c:strCache>
                <c:ptCount val="1"/>
                <c:pt idx="0">
                  <c:v>Спот, руб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Лист4!$N$2:$N$66</c:f>
              <c:numCache>
                <c:formatCode>h:mm:ss;@</c:formatCode>
                <c:ptCount val="65"/>
                <c:pt idx="0">
                  <c:v>0.45859953703703704</c:v>
                </c:pt>
                <c:pt idx="1">
                  <c:v>0.46047453703703706</c:v>
                </c:pt>
                <c:pt idx="2" formatCode="[$-F400]h:mm:ss\ AM/PM">
                  <c:v>0.46357638888888886</c:v>
                </c:pt>
                <c:pt idx="3" formatCode="[$-F400]h:mm:ss\ AM/PM">
                  <c:v>0.4640393518518518</c:v>
                </c:pt>
                <c:pt idx="4" formatCode="[$-F400]h:mm:ss\ AM/PM">
                  <c:v>0.46428240740740739</c:v>
                </c:pt>
                <c:pt idx="5" formatCode="[$-F400]h:mm:ss\ AM/PM">
                  <c:v>0.46449074074074076</c:v>
                </c:pt>
                <c:pt idx="6" formatCode="[$-F400]h:mm:ss\ AM/PM">
                  <c:v>0.46482638888888889</c:v>
                </c:pt>
                <c:pt idx="7" formatCode="[$-F400]h:mm:ss\ AM/PM">
                  <c:v>0.4650347222222222</c:v>
                </c:pt>
                <c:pt idx="8" formatCode="[$-F400]h:mm:ss\ AM/PM">
                  <c:v>0.46521990740740743</c:v>
                </c:pt>
                <c:pt idx="9" formatCode="[$-F400]h:mm:ss\ AM/PM">
                  <c:v>0.46665509259259258</c:v>
                </c:pt>
                <c:pt idx="10" formatCode="[$-F400]h:mm:ss\ AM/PM">
                  <c:v>0.46684027777777781</c:v>
                </c:pt>
                <c:pt idx="11" formatCode="[$-F400]h:mm:ss\ AM/PM">
                  <c:v>0.4670023148148148</c:v>
                </c:pt>
                <c:pt idx="12" formatCode="[$-F400]h:mm:ss\ AM/PM">
                  <c:v>0.46755787037037039</c:v>
                </c:pt>
                <c:pt idx="13" formatCode="[$-F400]h:mm:ss\ AM/PM">
                  <c:v>0.4679166666666667</c:v>
                </c:pt>
                <c:pt idx="14" formatCode="[$-F400]h:mm:ss\ AM/PM">
                  <c:v>0.46849537037037042</c:v>
                </c:pt>
                <c:pt idx="15" formatCode="[$-F400]h:mm:ss\ AM/PM">
                  <c:v>0.47438657407407409</c:v>
                </c:pt>
                <c:pt idx="16" formatCode="[$-F400]h:mm:ss\ AM/PM">
                  <c:v>0.47583333333333333</c:v>
                </c:pt>
                <c:pt idx="17">
                  <c:v>0.48836805555555557</c:v>
                </c:pt>
                <c:pt idx="18">
                  <c:v>0.48884259259259261</c:v>
                </c:pt>
                <c:pt idx="19">
                  <c:v>0.4955092592592592</c:v>
                </c:pt>
                <c:pt idx="20">
                  <c:v>0.49565972222222227</c:v>
                </c:pt>
                <c:pt idx="21">
                  <c:v>0.49579861111111106</c:v>
                </c:pt>
                <c:pt idx="22" formatCode="[$-F400]h:mm:ss\ AM/PM">
                  <c:v>0.49614583333333334</c:v>
                </c:pt>
                <c:pt idx="23" formatCode="[$-F400]h:mm:ss\ AM/PM">
                  <c:v>0.49655092592592592</c:v>
                </c:pt>
                <c:pt idx="24" formatCode="[$-F400]h:mm:ss\ AM/PM">
                  <c:v>0.49677083333333333</c:v>
                </c:pt>
                <c:pt idx="25" formatCode="[$-F400]h:mm:ss\ AM/PM">
                  <c:v>0.49768518518518517</c:v>
                </c:pt>
                <c:pt idx="26" formatCode="[$-F400]h:mm:ss\ AM/PM">
                  <c:v>0.49896990740740743</c:v>
                </c:pt>
                <c:pt idx="27">
                  <c:v>0.50649305555555557</c:v>
                </c:pt>
                <c:pt idx="28">
                  <c:v>0.51116898148148149</c:v>
                </c:pt>
                <c:pt idx="29">
                  <c:v>0.5113078703703704</c:v>
                </c:pt>
                <c:pt idx="30">
                  <c:v>0.51131944444444444</c:v>
                </c:pt>
                <c:pt idx="31">
                  <c:v>0.5114467592592592</c:v>
                </c:pt>
                <c:pt idx="32">
                  <c:v>0.5114467592592592</c:v>
                </c:pt>
                <c:pt idx="33">
                  <c:v>0.5114467592592592</c:v>
                </c:pt>
                <c:pt idx="34">
                  <c:v>0.51159722222222215</c:v>
                </c:pt>
                <c:pt idx="35">
                  <c:v>0.51178240740740744</c:v>
                </c:pt>
                <c:pt idx="36" formatCode="[$-F400]h:mm:ss\ AM/PM">
                  <c:v>0.51178240740740744</c:v>
                </c:pt>
                <c:pt idx="37">
                  <c:v>0.51194444444444442</c:v>
                </c:pt>
                <c:pt idx="38">
                  <c:v>0.51209490740740737</c:v>
                </c:pt>
                <c:pt idx="39">
                  <c:v>0.51219907407407406</c:v>
                </c:pt>
                <c:pt idx="40">
                  <c:v>0.51219907407407406</c:v>
                </c:pt>
                <c:pt idx="41">
                  <c:v>0.51219907407407406</c:v>
                </c:pt>
                <c:pt idx="42">
                  <c:v>0.51234953703703701</c:v>
                </c:pt>
                <c:pt idx="43">
                  <c:v>0.51256944444444441</c:v>
                </c:pt>
                <c:pt idx="44">
                  <c:v>0.51287037037037042</c:v>
                </c:pt>
                <c:pt idx="45">
                  <c:v>0.51290509259259254</c:v>
                </c:pt>
                <c:pt idx="46">
                  <c:v>0.51302083333333337</c:v>
                </c:pt>
                <c:pt idx="47">
                  <c:v>0.51315972222222228</c:v>
                </c:pt>
                <c:pt idx="48">
                  <c:v>0.51442129629629629</c:v>
                </c:pt>
                <c:pt idx="49">
                  <c:v>0.51458333333333328</c:v>
                </c:pt>
                <c:pt idx="50" formatCode="[$-F400]h:mm:ss\ AM/PM">
                  <c:v>0.51518518518518519</c:v>
                </c:pt>
                <c:pt idx="51" formatCode="[$-F400]h:mm:ss\ AM/PM">
                  <c:v>0.5161458333333333</c:v>
                </c:pt>
                <c:pt idx="52">
                  <c:v>0.51622685185185191</c:v>
                </c:pt>
                <c:pt idx="53">
                  <c:v>0.51726851851851852</c:v>
                </c:pt>
                <c:pt idx="54" formatCode="[$-F400]h:mm:ss\ AM/PM">
                  <c:v>0.51774305555555555</c:v>
                </c:pt>
                <c:pt idx="55" formatCode="[$-F400]h:mm:ss\ AM/PM">
                  <c:v>0.53122685185185181</c:v>
                </c:pt>
                <c:pt idx="56" formatCode="[$-F400]h:mm:ss\ AM/PM">
                  <c:v>0.5335185185185185</c:v>
                </c:pt>
                <c:pt idx="57" formatCode="[$-F400]h:mm:ss\ AM/PM">
                  <c:v>0.5337615740740741</c:v>
                </c:pt>
                <c:pt idx="58" formatCode="[$-F400]h:mm:ss\ AM/PM">
                  <c:v>0.5342824074074074</c:v>
                </c:pt>
                <c:pt idx="59" formatCode="[$-F400]h:mm:ss\ AM/PM">
                  <c:v>0.5349652777777778</c:v>
                </c:pt>
                <c:pt idx="60" formatCode="[$-F400]h:mm:ss\ AM/PM">
                  <c:v>0.53513888888888894</c:v>
                </c:pt>
                <c:pt idx="61" formatCode="[$-F400]h:mm:ss\ AM/PM">
                  <c:v>0.5355671296296296</c:v>
                </c:pt>
                <c:pt idx="62" formatCode="[$-F400]h:mm:ss\ AM/PM">
                  <c:v>0.60481481481481481</c:v>
                </c:pt>
                <c:pt idx="63" formatCode="[$-F400]h:mm:ss\ AM/PM">
                  <c:v>0.6050578703703704</c:v>
                </c:pt>
                <c:pt idx="64" formatCode="[$-F400]h:mm:ss\ AM/PM">
                  <c:v>0.61851851851851858</c:v>
                </c:pt>
              </c:numCache>
            </c:numRef>
          </c:cat>
          <c:val>
            <c:numRef>
              <c:f>Лист4!$O$2:$O$66</c:f>
              <c:numCache>
                <c:formatCode>General</c:formatCode>
                <c:ptCount val="65"/>
                <c:pt idx="0">
                  <c:v>43311</c:v>
                </c:pt>
                <c:pt idx="1">
                  <c:v>43611</c:v>
                </c:pt>
                <c:pt idx="2">
                  <c:v>43611</c:v>
                </c:pt>
                <c:pt idx="3">
                  <c:v>43611</c:v>
                </c:pt>
                <c:pt idx="4">
                  <c:v>43611</c:v>
                </c:pt>
                <c:pt idx="5">
                  <c:v>43611</c:v>
                </c:pt>
                <c:pt idx="6">
                  <c:v>43611</c:v>
                </c:pt>
                <c:pt idx="7">
                  <c:v>43611</c:v>
                </c:pt>
                <c:pt idx="8">
                  <c:v>43611</c:v>
                </c:pt>
                <c:pt idx="9">
                  <c:v>43611</c:v>
                </c:pt>
                <c:pt idx="10">
                  <c:v>43611</c:v>
                </c:pt>
                <c:pt idx="11">
                  <c:v>43611</c:v>
                </c:pt>
                <c:pt idx="12">
                  <c:v>43611</c:v>
                </c:pt>
                <c:pt idx="13">
                  <c:v>43611</c:v>
                </c:pt>
                <c:pt idx="14">
                  <c:v>43611</c:v>
                </c:pt>
                <c:pt idx="15">
                  <c:v>43611</c:v>
                </c:pt>
                <c:pt idx="16">
                  <c:v>43611</c:v>
                </c:pt>
                <c:pt idx="17">
                  <c:v>43311</c:v>
                </c:pt>
                <c:pt idx="18">
                  <c:v>43311</c:v>
                </c:pt>
                <c:pt idx="19">
                  <c:v>43200</c:v>
                </c:pt>
                <c:pt idx="20">
                  <c:v>43200</c:v>
                </c:pt>
                <c:pt idx="21">
                  <c:v>43200</c:v>
                </c:pt>
                <c:pt idx="22">
                  <c:v>43200</c:v>
                </c:pt>
                <c:pt idx="23">
                  <c:v>43200</c:v>
                </c:pt>
                <c:pt idx="24">
                  <c:v>43200</c:v>
                </c:pt>
                <c:pt idx="25">
                  <c:v>43200</c:v>
                </c:pt>
                <c:pt idx="26">
                  <c:v>43200</c:v>
                </c:pt>
                <c:pt idx="27">
                  <c:v>43200</c:v>
                </c:pt>
                <c:pt idx="28">
                  <c:v>43100</c:v>
                </c:pt>
                <c:pt idx="29">
                  <c:v>43100</c:v>
                </c:pt>
                <c:pt idx="30">
                  <c:v>43100</c:v>
                </c:pt>
                <c:pt idx="31">
                  <c:v>43100</c:v>
                </c:pt>
                <c:pt idx="32">
                  <c:v>43100</c:v>
                </c:pt>
                <c:pt idx="33">
                  <c:v>43100</c:v>
                </c:pt>
                <c:pt idx="34">
                  <c:v>43100</c:v>
                </c:pt>
                <c:pt idx="35">
                  <c:v>43100</c:v>
                </c:pt>
                <c:pt idx="36">
                  <c:v>43100</c:v>
                </c:pt>
                <c:pt idx="37">
                  <c:v>43100</c:v>
                </c:pt>
                <c:pt idx="38">
                  <c:v>43100</c:v>
                </c:pt>
                <c:pt idx="39">
                  <c:v>43100</c:v>
                </c:pt>
                <c:pt idx="40">
                  <c:v>43100</c:v>
                </c:pt>
                <c:pt idx="41">
                  <c:v>43100</c:v>
                </c:pt>
                <c:pt idx="42">
                  <c:v>43100</c:v>
                </c:pt>
                <c:pt idx="43">
                  <c:v>43100</c:v>
                </c:pt>
                <c:pt idx="44">
                  <c:v>43100</c:v>
                </c:pt>
                <c:pt idx="45">
                  <c:v>43100</c:v>
                </c:pt>
                <c:pt idx="46">
                  <c:v>43101</c:v>
                </c:pt>
                <c:pt idx="47">
                  <c:v>43100</c:v>
                </c:pt>
                <c:pt idx="48">
                  <c:v>43100</c:v>
                </c:pt>
                <c:pt idx="49">
                  <c:v>43100</c:v>
                </c:pt>
                <c:pt idx="50">
                  <c:v>43100</c:v>
                </c:pt>
                <c:pt idx="51">
                  <c:v>43100</c:v>
                </c:pt>
                <c:pt idx="52">
                  <c:v>43100</c:v>
                </c:pt>
                <c:pt idx="53">
                  <c:v>43100</c:v>
                </c:pt>
                <c:pt idx="54">
                  <c:v>43100</c:v>
                </c:pt>
                <c:pt idx="55">
                  <c:v>43100</c:v>
                </c:pt>
                <c:pt idx="56">
                  <c:v>43100</c:v>
                </c:pt>
                <c:pt idx="57">
                  <c:v>43100</c:v>
                </c:pt>
                <c:pt idx="58">
                  <c:v>43100</c:v>
                </c:pt>
                <c:pt idx="59">
                  <c:v>43100</c:v>
                </c:pt>
                <c:pt idx="60">
                  <c:v>43100</c:v>
                </c:pt>
                <c:pt idx="61">
                  <c:v>43100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Лист4!$P$1</c:f>
              <c:strCache>
                <c:ptCount val="1"/>
                <c:pt idx="0">
                  <c:v>Ордер на покупку, руб</c:v>
                </c:pt>
              </c:strCache>
            </c:strRef>
          </c:tx>
          <c:spPr>
            <a:ln w="38100">
              <a:prstDash val="sysDash"/>
            </a:ln>
          </c:spPr>
          <c:marker>
            <c:symbol val="none"/>
          </c:marker>
          <c:cat>
            <c:numRef>
              <c:f>Лист4!$N$2:$N$66</c:f>
              <c:numCache>
                <c:formatCode>h:mm:ss;@</c:formatCode>
                <c:ptCount val="65"/>
                <c:pt idx="0">
                  <c:v>0.45859953703703704</c:v>
                </c:pt>
                <c:pt idx="1">
                  <c:v>0.46047453703703706</c:v>
                </c:pt>
                <c:pt idx="2" formatCode="[$-F400]h:mm:ss\ AM/PM">
                  <c:v>0.46357638888888886</c:v>
                </c:pt>
                <c:pt idx="3" formatCode="[$-F400]h:mm:ss\ AM/PM">
                  <c:v>0.4640393518518518</c:v>
                </c:pt>
                <c:pt idx="4" formatCode="[$-F400]h:mm:ss\ AM/PM">
                  <c:v>0.46428240740740739</c:v>
                </c:pt>
                <c:pt idx="5" formatCode="[$-F400]h:mm:ss\ AM/PM">
                  <c:v>0.46449074074074076</c:v>
                </c:pt>
                <c:pt idx="6" formatCode="[$-F400]h:mm:ss\ AM/PM">
                  <c:v>0.46482638888888889</c:v>
                </c:pt>
                <c:pt idx="7" formatCode="[$-F400]h:mm:ss\ AM/PM">
                  <c:v>0.4650347222222222</c:v>
                </c:pt>
                <c:pt idx="8" formatCode="[$-F400]h:mm:ss\ AM/PM">
                  <c:v>0.46521990740740743</c:v>
                </c:pt>
                <c:pt idx="9" formatCode="[$-F400]h:mm:ss\ AM/PM">
                  <c:v>0.46665509259259258</c:v>
                </c:pt>
                <c:pt idx="10" formatCode="[$-F400]h:mm:ss\ AM/PM">
                  <c:v>0.46684027777777781</c:v>
                </c:pt>
                <c:pt idx="11" formatCode="[$-F400]h:mm:ss\ AM/PM">
                  <c:v>0.4670023148148148</c:v>
                </c:pt>
                <c:pt idx="12" formatCode="[$-F400]h:mm:ss\ AM/PM">
                  <c:v>0.46755787037037039</c:v>
                </c:pt>
                <c:pt idx="13" formatCode="[$-F400]h:mm:ss\ AM/PM">
                  <c:v>0.4679166666666667</c:v>
                </c:pt>
                <c:pt idx="14" formatCode="[$-F400]h:mm:ss\ AM/PM">
                  <c:v>0.46849537037037042</c:v>
                </c:pt>
                <c:pt idx="15" formatCode="[$-F400]h:mm:ss\ AM/PM">
                  <c:v>0.47438657407407409</c:v>
                </c:pt>
                <c:pt idx="16" formatCode="[$-F400]h:mm:ss\ AM/PM">
                  <c:v>0.47583333333333333</c:v>
                </c:pt>
                <c:pt idx="17">
                  <c:v>0.48836805555555557</c:v>
                </c:pt>
                <c:pt idx="18">
                  <c:v>0.48884259259259261</c:v>
                </c:pt>
                <c:pt idx="19">
                  <c:v>0.4955092592592592</c:v>
                </c:pt>
                <c:pt idx="20">
                  <c:v>0.49565972222222227</c:v>
                </c:pt>
                <c:pt idx="21">
                  <c:v>0.49579861111111106</c:v>
                </c:pt>
                <c:pt idx="22" formatCode="[$-F400]h:mm:ss\ AM/PM">
                  <c:v>0.49614583333333334</c:v>
                </c:pt>
                <c:pt idx="23" formatCode="[$-F400]h:mm:ss\ AM/PM">
                  <c:v>0.49655092592592592</c:v>
                </c:pt>
                <c:pt idx="24" formatCode="[$-F400]h:mm:ss\ AM/PM">
                  <c:v>0.49677083333333333</c:v>
                </c:pt>
                <c:pt idx="25" formatCode="[$-F400]h:mm:ss\ AM/PM">
                  <c:v>0.49768518518518517</c:v>
                </c:pt>
                <c:pt idx="26" formatCode="[$-F400]h:mm:ss\ AM/PM">
                  <c:v>0.49896990740740743</c:v>
                </c:pt>
                <c:pt idx="27">
                  <c:v>0.50649305555555557</c:v>
                </c:pt>
                <c:pt idx="28">
                  <c:v>0.51116898148148149</c:v>
                </c:pt>
                <c:pt idx="29">
                  <c:v>0.5113078703703704</c:v>
                </c:pt>
                <c:pt idx="30">
                  <c:v>0.51131944444444444</c:v>
                </c:pt>
                <c:pt idx="31">
                  <c:v>0.5114467592592592</c:v>
                </c:pt>
                <c:pt idx="32">
                  <c:v>0.5114467592592592</c:v>
                </c:pt>
                <c:pt idx="33">
                  <c:v>0.5114467592592592</c:v>
                </c:pt>
                <c:pt idx="34">
                  <c:v>0.51159722222222215</c:v>
                </c:pt>
                <c:pt idx="35">
                  <c:v>0.51178240740740744</c:v>
                </c:pt>
                <c:pt idx="36" formatCode="[$-F400]h:mm:ss\ AM/PM">
                  <c:v>0.51178240740740744</c:v>
                </c:pt>
                <c:pt idx="37">
                  <c:v>0.51194444444444442</c:v>
                </c:pt>
                <c:pt idx="38">
                  <c:v>0.51209490740740737</c:v>
                </c:pt>
                <c:pt idx="39">
                  <c:v>0.51219907407407406</c:v>
                </c:pt>
                <c:pt idx="40">
                  <c:v>0.51219907407407406</c:v>
                </c:pt>
                <c:pt idx="41">
                  <c:v>0.51219907407407406</c:v>
                </c:pt>
                <c:pt idx="42">
                  <c:v>0.51234953703703701</c:v>
                </c:pt>
                <c:pt idx="43">
                  <c:v>0.51256944444444441</c:v>
                </c:pt>
                <c:pt idx="44">
                  <c:v>0.51287037037037042</c:v>
                </c:pt>
                <c:pt idx="45">
                  <c:v>0.51290509259259254</c:v>
                </c:pt>
                <c:pt idx="46">
                  <c:v>0.51302083333333337</c:v>
                </c:pt>
                <c:pt idx="47">
                  <c:v>0.51315972222222228</c:v>
                </c:pt>
                <c:pt idx="48">
                  <c:v>0.51442129629629629</c:v>
                </c:pt>
                <c:pt idx="49">
                  <c:v>0.51458333333333328</c:v>
                </c:pt>
                <c:pt idx="50" formatCode="[$-F400]h:mm:ss\ AM/PM">
                  <c:v>0.51518518518518519</c:v>
                </c:pt>
                <c:pt idx="51" formatCode="[$-F400]h:mm:ss\ AM/PM">
                  <c:v>0.5161458333333333</c:v>
                </c:pt>
                <c:pt idx="52">
                  <c:v>0.51622685185185191</c:v>
                </c:pt>
                <c:pt idx="53">
                  <c:v>0.51726851851851852</c:v>
                </c:pt>
                <c:pt idx="54" formatCode="[$-F400]h:mm:ss\ AM/PM">
                  <c:v>0.51774305555555555</c:v>
                </c:pt>
                <c:pt idx="55" formatCode="[$-F400]h:mm:ss\ AM/PM">
                  <c:v>0.53122685185185181</c:v>
                </c:pt>
                <c:pt idx="56" formatCode="[$-F400]h:mm:ss\ AM/PM">
                  <c:v>0.5335185185185185</c:v>
                </c:pt>
                <c:pt idx="57" formatCode="[$-F400]h:mm:ss\ AM/PM">
                  <c:v>0.5337615740740741</c:v>
                </c:pt>
                <c:pt idx="58" formatCode="[$-F400]h:mm:ss\ AM/PM">
                  <c:v>0.5342824074074074</c:v>
                </c:pt>
                <c:pt idx="59" formatCode="[$-F400]h:mm:ss\ AM/PM">
                  <c:v>0.5349652777777778</c:v>
                </c:pt>
                <c:pt idx="60" formatCode="[$-F400]h:mm:ss\ AM/PM">
                  <c:v>0.53513888888888894</c:v>
                </c:pt>
                <c:pt idx="61" formatCode="[$-F400]h:mm:ss\ AM/PM">
                  <c:v>0.5355671296296296</c:v>
                </c:pt>
                <c:pt idx="62" formatCode="[$-F400]h:mm:ss\ AM/PM">
                  <c:v>0.60481481481481481</c:v>
                </c:pt>
                <c:pt idx="63" formatCode="[$-F400]h:mm:ss\ AM/PM">
                  <c:v>0.6050578703703704</c:v>
                </c:pt>
                <c:pt idx="64" formatCode="[$-F400]h:mm:ss\ AM/PM">
                  <c:v>0.61851851851851858</c:v>
                </c:pt>
              </c:numCache>
            </c:numRef>
          </c:cat>
          <c:val>
            <c:numRef>
              <c:f>Лист4!$P$2:$P$66</c:f>
              <c:numCache>
                <c:formatCode>General</c:formatCode>
                <c:ptCount val="65"/>
                <c:pt idx="7" formatCode="@">
                  <c:v>43300</c:v>
                </c:pt>
                <c:pt idx="8" formatCode="@">
                  <c:v>43200</c:v>
                </c:pt>
                <c:pt idx="9" formatCode="@">
                  <c:v>43200</c:v>
                </c:pt>
                <c:pt idx="10" formatCode="@">
                  <c:v>43200</c:v>
                </c:pt>
                <c:pt idx="11" formatCode="@">
                  <c:v>43200</c:v>
                </c:pt>
                <c:pt idx="12" formatCode="@">
                  <c:v>43900</c:v>
                </c:pt>
                <c:pt idx="13" formatCode="@">
                  <c:v>43800</c:v>
                </c:pt>
                <c:pt idx="14" formatCode="@">
                  <c:v>43800</c:v>
                </c:pt>
                <c:pt idx="15" formatCode="@">
                  <c:v>43700</c:v>
                </c:pt>
                <c:pt idx="16" formatCode="@">
                  <c:v>43100</c:v>
                </c:pt>
                <c:pt idx="17" formatCode="@">
                  <c:v>43100</c:v>
                </c:pt>
                <c:pt idx="18" formatCode="@">
                  <c:v>43100</c:v>
                </c:pt>
                <c:pt idx="19" formatCode="@">
                  <c:v>43100</c:v>
                </c:pt>
                <c:pt idx="20" formatCode="@">
                  <c:v>43100</c:v>
                </c:pt>
                <c:pt idx="21" formatCode="@">
                  <c:v>43100</c:v>
                </c:pt>
                <c:pt idx="22" formatCode="@">
                  <c:v>43000</c:v>
                </c:pt>
                <c:pt idx="23" formatCode="@">
                  <c:v>43600</c:v>
                </c:pt>
                <c:pt idx="24" formatCode="@">
                  <c:v>43600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Лист4!$Q$1</c:f>
              <c:strCache>
                <c:ptCount val="1"/>
                <c:pt idx="0">
                  <c:v>Ордер на продажу, руб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numRef>
              <c:f>Лист4!$N$2:$N$66</c:f>
              <c:numCache>
                <c:formatCode>h:mm:ss;@</c:formatCode>
                <c:ptCount val="65"/>
                <c:pt idx="0">
                  <c:v>0.45859953703703704</c:v>
                </c:pt>
                <c:pt idx="1">
                  <c:v>0.46047453703703706</c:v>
                </c:pt>
                <c:pt idx="2" formatCode="[$-F400]h:mm:ss\ AM/PM">
                  <c:v>0.46357638888888886</c:v>
                </c:pt>
                <c:pt idx="3" formatCode="[$-F400]h:mm:ss\ AM/PM">
                  <c:v>0.4640393518518518</c:v>
                </c:pt>
                <c:pt idx="4" formatCode="[$-F400]h:mm:ss\ AM/PM">
                  <c:v>0.46428240740740739</c:v>
                </c:pt>
                <c:pt idx="5" formatCode="[$-F400]h:mm:ss\ AM/PM">
                  <c:v>0.46449074074074076</c:v>
                </c:pt>
                <c:pt idx="6" formatCode="[$-F400]h:mm:ss\ AM/PM">
                  <c:v>0.46482638888888889</c:v>
                </c:pt>
                <c:pt idx="7" formatCode="[$-F400]h:mm:ss\ AM/PM">
                  <c:v>0.4650347222222222</c:v>
                </c:pt>
                <c:pt idx="8" formatCode="[$-F400]h:mm:ss\ AM/PM">
                  <c:v>0.46521990740740743</c:v>
                </c:pt>
                <c:pt idx="9" formatCode="[$-F400]h:mm:ss\ AM/PM">
                  <c:v>0.46665509259259258</c:v>
                </c:pt>
                <c:pt idx="10" formatCode="[$-F400]h:mm:ss\ AM/PM">
                  <c:v>0.46684027777777781</c:v>
                </c:pt>
                <c:pt idx="11" formatCode="[$-F400]h:mm:ss\ AM/PM">
                  <c:v>0.4670023148148148</c:v>
                </c:pt>
                <c:pt idx="12" formatCode="[$-F400]h:mm:ss\ AM/PM">
                  <c:v>0.46755787037037039</c:v>
                </c:pt>
                <c:pt idx="13" formatCode="[$-F400]h:mm:ss\ AM/PM">
                  <c:v>0.4679166666666667</c:v>
                </c:pt>
                <c:pt idx="14" formatCode="[$-F400]h:mm:ss\ AM/PM">
                  <c:v>0.46849537037037042</c:v>
                </c:pt>
                <c:pt idx="15" formatCode="[$-F400]h:mm:ss\ AM/PM">
                  <c:v>0.47438657407407409</c:v>
                </c:pt>
                <c:pt idx="16" formatCode="[$-F400]h:mm:ss\ AM/PM">
                  <c:v>0.47583333333333333</c:v>
                </c:pt>
                <c:pt idx="17">
                  <c:v>0.48836805555555557</c:v>
                </c:pt>
                <c:pt idx="18">
                  <c:v>0.48884259259259261</c:v>
                </c:pt>
                <c:pt idx="19">
                  <c:v>0.4955092592592592</c:v>
                </c:pt>
                <c:pt idx="20">
                  <c:v>0.49565972222222227</c:v>
                </c:pt>
                <c:pt idx="21">
                  <c:v>0.49579861111111106</c:v>
                </c:pt>
                <c:pt idx="22" formatCode="[$-F400]h:mm:ss\ AM/PM">
                  <c:v>0.49614583333333334</c:v>
                </c:pt>
                <c:pt idx="23" formatCode="[$-F400]h:mm:ss\ AM/PM">
                  <c:v>0.49655092592592592</c:v>
                </c:pt>
                <c:pt idx="24" formatCode="[$-F400]h:mm:ss\ AM/PM">
                  <c:v>0.49677083333333333</c:v>
                </c:pt>
                <c:pt idx="25" formatCode="[$-F400]h:mm:ss\ AM/PM">
                  <c:v>0.49768518518518517</c:v>
                </c:pt>
                <c:pt idx="26" formatCode="[$-F400]h:mm:ss\ AM/PM">
                  <c:v>0.49896990740740743</c:v>
                </c:pt>
                <c:pt idx="27">
                  <c:v>0.50649305555555557</c:v>
                </c:pt>
                <c:pt idx="28">
                  <c:v>0.51116898148148149</c:v>
                </c:pt>
                <c:pt idx="29">
                  <c:v>0.5113078703703704</c:v>
                </c:pt>
                <c:pt idx="30">
                  <c:v>0.51131944444444444</c:v>
                </c:pt>
                <c:pt idx="31">
                  <c:v>0.5114467592592592</c:v>
                </c:pt>
                <c:pt idx="32">
                  <c:v>0.5114467592592592</c:v>
                </c:pt>
                <c:pt idx="33">
                  <c:v>0.5114467592592592</c:v>
                </c:pt>
                <c:pt idx="34">
                  <c:v>0.51159722222222215</c:v>
                </c:pt>
                <c:pt idx="35">
                  <c:v>0.51178240740740744</c:v>
                </c:pt>
                <c:pt idx="36" formatCode="[$-F400]h:mm:ss\ AM/PM">
                  <c:v>0.51178240740740744</c:v>
                </c:pt>
                <c:pt idx="37">
                  <c:v>0.51194444444444442</c:v>
                </c:pt>
                <c:pt idx="38">
                  <c:v>0.51209490740740737</c:v>
                </c:pt>
                <c:pt idx="39">
                  <c:v>0.51219907407407406</c:v>
                </c:pt>
                <c:pt idx="40">
                  <c:v>0.51219907407407406</c:v>
                </c:pt>
                <c:pt idx="41">
                  <c:v>0.51219907407407406</c:v>
                </c:pt>
                <c:pt idx="42">
                  <c:v>0.51234953703703701</c:v>
                </c:pt>
                <c:pt idx="43">
                  <c:v>0.51256944444444441</c:v>
                </c:pt>
                <c:pt idx="44">
                  <c:v>0.51287037037037042</c:v>
                </c:pt>
                <c:pt idx="45">
                  <c:v>0.51290509259259254</c:v>
                </c:pt>
                <c:pt idx="46">
                  <c:v>0.51302083333333337</c:v>
                </c:pt>
                <c:pt idx="47">
                  <c:v>0.51315972222222228</c:v>
                </c:pt>
                <c:pt idx="48">
                  <c:v>0.51442129629629629</c:v>
                </c:pt>
                <c:pt idx="49">
                  <c:v>0.51458333333333328</c:v>
                </c:pt>
                <c:pt idx="50" formatCode="[$-F400]h:mm:ss\ AM/PM">
                  <c:v>0.51518518518518519</c:v>
                </c:pt>
                <c:pt idx="51" formatCode="[$-F400]h:mm:ss\ AM/PM">
                  <c:v>0.5161458333333333</c:v>
                </c:pt>
                <c:pt idx="52">
                  <c:v>0.51622685185185191</c:v>
                </c:pt>
                <c:pt idx="53">
                  <c:v>0.51726851851851852</c:v>
                </c:pt>
                <c:pt idx="54" formatCode="[$-F400]h:mm:ss\ AM/PM">
                  <c:v>0.51774305555555555</c:v>
                </c:pt>
                <c:pt idx="55" formatCode="[$-F400]h:mm:ss\ AM/PM">
                  <c:v>0.53122685185185181</c:v>
                </c:pt>
                <c:pt idx="56" formatCode="[$-F400]h:mm:ss\ AM/PM">
                  <c:v>0.5335185185185185</c:v>
                </c:pt>
                <c:pt idx="57" formatCode="[$-F400]h:mm:ss\ AM/PM">
                  <c:v>0.5337615740740741</c:v>
                </c:pt>
                <c:pt idx="58" formatCode="[$-F400]h:mm:ss\ AM/PM">
                  <c:v>0.5342824074074074</c:v>
                </c:pt>
                <c:pt idx="59" formatCode="[$-F400]h:mm:ss\ AM/PM">
                  <c:v>0.5349652777777778</c:v>
                </c:pt>
                <c:pt idx="60" formatCode="[$-F400]h:mm:ss\ AM/PM">
                  <c:v>0.53513888888888894</c:v>
                </c:pt>
                <c:pt idx="61" formatCode="[$-F400]h:mm:ss\ AM/PM">
                  <c:v>0.5355671296296296</c:v>
                </c:pt>
                <c:pt idx="62" formatCode="[$-F400]h:mm:ss\ AM/PM">
                  <c:v>0.60481481481481481</c:v>
                </c:pt>
                <c:pt idx="63" formatCode="[$-F400]h:mm:ss\ AM/PM">
                  <c:v>0.6050578703703704</c:v>
                </c:pt>
                <c:pt idx="64" formatCode="[$-F400]h:mm:ss\ AM/PM">
                  <c:v>0.61851851851851858</c:v>
                </c:pt>
              </c:numCache>
            </c:numRef>
          </c:cat>
          <c:val>
            <c:numRef>
              <c:f>Лист4!$Q$2:$Q$66</c:f>
              <c:numCache>
                <c:formatCode>General</c:formatCode>
                <c:ptCount val="65"/>
                <c:pt idx="2" formatCode="@">
                  <c:v>43500</c:v>
                </c:pt>
                <c:pt idx="3" formatCode="@">
                  <c:v>43600</c:v>
                </c:pt>
                <c:pt idx="4" formatCode="@">
                  <c:v>43700</c:v>
                </c:pt>
                <c:pt idx="5" formatCode="@">
                  <c:v>43800</c:v>
                </c:pt>
                <c:pt idx="6" formatCode="@">
                  <c:v>43900</c:v>
                </c:pt>
                <c:pt idx="7" formatCode="@">
                  <c:v>43900</c:v>
                </c:pt>
                <c:pt idx="8" formatCode="@">
                  <c:v>43900</c:v>
                </c:pt>
                <c:pt idx="9" formatCode="@">
                  <c:v>44100</c:v>
                </c:pt>
                <c:pt idx="10" formatCode="@">
                  <c:v>44200</c:v>
                </c:pt>
                <c:pt idx="11" formatCode="@">
                  <c:v>44300</c:v>
                </c:pt>
                <c:pt idx="12" formatCode="@">
                  <c:v>44300</c:v>
                </c:pt>
                <c:pt idx="13" formatCode="@">
                  <c:v>44300</c:v>
                </c:pt>
                <c:pt idx="14" formatCode="@">
                  <c:v>44400</c:v>
                </c:pt>
                <c:pt idx="15" formatCode="@">
                  <c:v>44400</c:v>
                </c:pt>
                <c:pt idx="16" formatCode="@">
                  <c:v>44400</c:v>
                </c:pt>
                <c:pt idx="17" formatCode="@">
                  <c:v>44400</c:v>
                </c:pt>
                <c:pt idx="18" formatCode="@">
                  <c:v>44400</c:v>
                </c:pt>
                <c:pt idx="19" formatCode="@">
                  <c:v>44400</c:v>
                </c:pt>
                <c:pt idx="20" formatCode="@">
                  <c:v>44400</c:v>
                </c:pt>
                <c:pt idx="21" formatCode="@">
                  <c:v>44400</c:v>
                </c:pt>
                <c:pt idx="22" formatCode="@">
                  <c:v>44400</c:v>
                </c:pt>
                <c:pt idx="23" formatCode="@">
                  <c:v>44400</c:v>
                </c:pt>
                <c:pt idx="24" formatCode="@">
                  <c:v>44000</c:v>
                </c:pt>
                <c:pt idx="25" formatCode="@">
                  <c:v>43400</c:v>
                </c:pt>
                <c:pt idx="26" formatCode="@">
                  <c:v>44300</c:v>
                </c:pt>
                <c:pt idx="27" formatCode="@">
                  <c:v>44300</c:v>
                </c:pt>
                <c:pt idx="28" formatCode="@">
                  <c:v>44300</c:v>
                </c:pt>
                <c:pt idx="29" formatCode="@">
                  <c:v>44300</c:v>
                </c:pt>
                <c:pt idx="30" formatCode="@">
                  <c:v>44300</c:v>
                </c:pt>
                <c:pt idx="31" formatCode="@">
                  <c:v>44300</c:v>
                </c:pt>
                <c:pt idx="32" formatCode="@">
                  <c:v>44300</c:v>
                </c:pt>
                <c:pt idx="33" formatCode="@">
                  <c:v>44300</c:v>
                </c:pt>
                <c:pt idx="34" formatCode="@">
                  <c:v>44300</c:v>
                </c:pt>
                <c:pt idx="35" formatCode="@">
                  <c:v>44300</c:v>
                </c:pt>
                <c:pt idx="36" formatCode="@">
                  <c:v>43400</c:v>
                </c:pt>
                <c:pt idx="37" formatCode="@">
                  <c:v>43400</c:v>
                </c:pt>
                <c:pt idx="38" formatCode="@">
                  <c:v>43400</c:v>
                </c:pt>
                <c:pt idx="39" formatCode="@">
                  <c:v>43400</c:v>
                </c:pt>
                <c:pt idx="40" formatCode="@">
                  <c:v>43400</c:v>
                </c:pt>
                <c:pt idx="41" formatCode="@">
                  <c:v>43400</c:v>
                </c:pt>
                <c:pt idx="42" formatCode="@">
                  <c:v>43400</c:v>
                </c:pt>
                <c:pt idx="43" formatCode="@">
                  <c:v>43400</c:v>
                </c:pt>
                <c:pt idx="44" formatCode="@">
                  <c:v>43400</c:v>
                </c:pt>
                <c:pt idx="45" formatCode="@">
                  <c:v>43400</c:v>
                </c:pt>
                <c:pt idx="46" formatCode="@">
                  <c:v>43400</c:v>
                </c:pt>
                <c:pt idx="47" formatCode="@">
                  <c:v>43400</c:v>
                </c:pt>
                <c:pt idx="48" formatCode="@">
                  <c:v>43400</c:v>
                </c:pt>
                <c:pt idx="49" formatCode="@">
                  <c:v>43400</c:v>
                </c:pt>
                <c:pt idx="50" formatCode="@">
                  <c:v>43300</c:v>
                </c:pt>
                <c:pt idx="51" formatCode="@">
                  <c:v>43500</c:v>
                </c:pt>
                <c:pt idx="52" formatCode="@">
                  <c:v>43500</c:v>
                </c:pt>
                <c:pt idx="53" formatCode="@">
                  <c:v>43500</c:v>
                </c:pt>
                <c:pt idx="54" formatCode="@">
                  <c:v>43900</c:v>
                </c:pt>
                <c:pt idx="55" formatCode="@">
                  <c:v>43400</c:v>
                </c:pt>
                <c:pt idx="56" formatCode="@">
                  <c:v>43300</c:v>
                </c:pt>
                <c:pt idx="57" formatCode="@">
                  <c:v>44000</c:v>
                </c:pt>
                <c:pt idx="58" formatCode="@">
                  <c:v>44200</c:v>
                </c:pt>
                <c:pt idx="59" formatCode="@">
                  <c:v>43300</c:v>
                </c:pt>
                <c:pt idx="60" formatCode="@">
                  <c:v>43400</c:v>
                </c:pt>
                <c:pt idx="61" formatCode="@">
                  <c:v>43900</c:v>
                </c:pt>
                <c:pt idx="62" formatCode="@">
                  <c:v>44000</c:v>
                </c:pt>
                <c:pt idx="63" formatCode="@">
                  <c:v>44100</c:v>
                </c:pt>
                <c:pt idx="64" formatCode="@">
                  <c:v>44000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60544"/>
        <c:axId val="32062464"/>
      </c:lineChart>
      <c:catAx>
        <c:axId val="32060544"/>
        <c:scaling>
          <c:orientation val="minMax"/>
        </c:scaling>
        <c:delete val="0"/>
        <c:axPos val="b"/>
        <c:numFmt formatCode="h:mm:ss;@" sourceLinked="1"/>
        <c:majorTickMark val="none"/>
        <c:minorTickMark val="none"/>
        <c:tickLblPos val="nextTo"/>
        <c:crossAx val="32062464"/>
        <c:crosses val="autoZero"/>
        <c:auto val="1"/>
        <c:lblAlgn val="ctr"/>
        <c:lblOffset val="100"/>
        <c:noMultiLvlLbl val="0"/>
      </c:catAx>
      <c:valAx>
        <c:axId val="320624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20605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400" b="1" i="0" u="none" strike="noStrike" kern="1200" baseline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08.08.2018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Лист4!$O$194</c:f>
              <c:strCache>
                <c:ptCount val="1"/>
                <c:pt idx="0">
                  <c:v>Спот, руб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Лист4!$N$195:$N$255</c:f>
              <c:numCache>
                <c:formatCode>[$-F400]h:mm:ss\ AM/PM</c:formatCode>
                <c:ptCount val="61"/>
                <c:pt idx="0">
                  <c:v>0.45902777777777781</c:v>
                </c:pt>
                <c:pt idx="1">
                  <c:v>0.46258101851851857</c:v>
                </c:pt>
                <c:pt idx="2">
                  <c:v>0.46271990740740737</c:v>
                </c:pt>
                <c:pt idx="3">
                  <c:v>0.46295138888888893</c:v>
                </c:pt>
                <c:pt idx="4">
                  <c:v>0.46310185185185188</c:v>
                </c:pt>
                <c:pt idx="5">
                  <c:v>0.46335648148148145</c:v>
                </c:pt>
                <c:pt idx="6">
                  <c:v>0.46396990740740746</c:v>
                </c:pt>
                <c:pt idx="7">
                  <c:v>0.46408564814814812</c:v>
                </c:pt>
                <c:pt idx="8">
                  <c:v>0.46556712962962959</c:v>
                </c:pt>
                <c:pt idx="9">
                  <c:v>0.46570601851851851</c:v>
                </c:pt>
                <c:pt idx="10">
                  <c:v>0.46613425925925928</c:v>
                </c:pt>
                <c:pt idx="11">
                  <c:v>0.46629629629629626</c:v>
                </c:pt>
                <c:pt idx="12">
                  <c:v>0.49077546296296298</c:v>
                </c:pt>
                <c:pt idx="13">
                  <c:v>0.4908912037037037</c:v>
                </c:pt>
                <c:pt idx="14">
                  <c:v>0.49106481481481484</c:v>
                </c:pt>
                <c:pt idx="15">
                  <c:v>0.49115740740740743</c:v>
                </c:pt>
                <c:pt idx="16">
                  <c:v>0.49123842592592593</c:v>
                </c:pt>
                <c:pt idx="17">
                  <c:v>0.49136574074074074</c:v>
                </c:pt>
                <c:pt idx="18">
                  <c:v>0.5241203703703704</c:v>
                </c:pt>
                <c:pt idx="19">
                  <c:v>0.52561342592592586</c:v>
                </c:pt>
                <c:pt idx="20">
                  <c:v>0.52561342592592586</c:v>
                </c:pt>
                <c:pt idx="21">
                  <c:v>0.52561342592592586</c:v>
                </c:pt>
                <c:pt idx="22">
                  <c:v>0.52569444444444446</c:v>
                </c:pt>
                <c:pt idx="23">
                  <c:v>0.52629629629629626</c:v>
                </c:pt>
                <c:pt idx="24">
                  <c:v>0.52803240740740742</c:v>
                </c:pt>
                <c:pt idx="25">
                  <c:v>0.52803240740740742</c:v>
                </c:pt>
                <c:pt idx="26">
                  <c:v>0.52803240740740742</c:v>
                </c:pt>
                <c:pt idx="27">
                  <c:v>0.52803240740740742</c:v>
                </c:pt>
                <c:pt idx="28">
                  <c:v>0.52803240740740742</c:v>
                </c:pt>
                <c:pt idx="29">
                  <c:v>0.52803240740740742</c:v>
                </c:pt>
                <c:pt idx="30">
                  <c:v>0.52824074074074068</c:v>
                </c:pt>
                <c:pt idx="31">
                  <c:v>0.52876157407407409</c:v>
                </c:pt>
                <c:pt idx="32">
                  <c:v>0.5292013888888889</c:v>
                </c:pt>
                <c:pt idx="33">
                  <c:v>0.52971064814814817</c:v>
                </c:pt>
                <c:pt idx="34">
                  <c:v>0.53138888888888891</c:v>
                </c:pt>
                <c:pt idx="35">
                  <c:v>0.53174768518518511</c:v>
                </c:pt>
                <c:pt idx="36">
                  <c:v>0.53175925925925926</c:v>
                </c:pt>
                <c:pt idx="37">
                  <c:v>0.53180555555555553</c:v>
                </c:pt>
                <c:pt idx="38">
                  <c:v>0.53440972222222227</c:v>
                </c:pt>
                <c:pt idx="39">
                  <c:v>0.53440972222222227</c:v>
                </c:pt>
                <c:pt idx="40">
                  <c:v>0.53724537037037035</c:v>
                </c:pt>
                <c:pt idx="41">
                  <c:v>0.53724537037037035</c:v>
                </c:pt>
                <c:pt idx="42">
                  <c:v>0.53832175925925929</c:v>
                </c:pt>
                <c:pt idx="43">
                  <c:v>0.54092592592592592</c:v>
                </c:pt>
                <c:pt idx="44">
                  <c:v>0.5411111111111111</c:v>
                </c:pt>
                <c:pt idx="45">
                  <c:v>0.5412731481481482</c:v>
                </c:pt>
                <c:pt idx="46">
                  <c:v>0.54155092592592591</c:v>
                </c:pt>
                <c:pt idx="47">
                  <c:v>0.54167824074074067</c:v>
                </c:pt>
                <c:pt idx="48">
                  <c:v>0.54216435185185186</c:v>
                </c:pt>
                <c:pt idx="49">
                  <c:v>0.54245370370370372</c:v>
                </c:pt>
                <c:pt idx="50">
                  <c:v>0.54283564814814811</c:v>
                </c:pt>
                <c:pt idx="51">
                  <c:v>0.54309027777777774</c:v>
                </c:pt>
                <c:pt idx="52">
                  <c:v>0.5433217592592593</c:v>
                </c:pt>
                <c:pt idx="53">
                  <c:v>0.56652777777777774</c:v>
                </c:pt>
                <c:pt idx="54">
                  <c:v>0.58108796296296295</c:v>
                </c:pt>
                <c:pt idx="55">
                  <c:v>0.58130787037037035</c:v>
                </c:pt>
                <c:pt idx="56">
                  <c:v>0.58311342592592597</c:v>
                </c:pt>
                <c:pt idx="57">
                  <c:v>0.59407407407407409</c:v>
                </c:pt>
                <c:pt idx="58">
                  <c:v>0.59431712962962957</c:v>
                </c:pt>
                <c:pt idx="59">
                  <c:v>0.59598379629629628</c:v>
                </c:pt>
                <c:pt idx="60">
                  <c:v>0.59621527777777772</c:v>
                </c:pt>
              </c:numCache>
            </c:numRef>
          </c:cat>
          <c:val>
            <c:numRef>
              <c:f>Лист4!$O$195:$O$255</c:f>
              <c:numCache>
                <c:formatCode>General</c:formatCode>
                <c:ptCount val="61"/>
                <c:pt idx="0">
                  <c:v>42700</c:v>
                </c:pt>
                <c:pt idx="1">
                  <c:v>42700</c:v>
                </c:pt>
                <c:pt idx="2">
                  <c:v>42700</c:v>
                </c:pt>
                <c:pt idx="3">
                  <c:v>42700</c:v>
                </c:pt>
                <c:pt idx="4">
                  <c:v>42700</c:v>
                </c:pt>
                <c:pt idx="5">
                  <c:v>42700</c:v>
                </c:pt>
                <c:pt idx="6">
                  <c:v>42700</c:v>
                </c:pt>
                <c:pt idx="7">
                  <c:v>42700</c:v>
                </c:pt>
                <c:pt idx="8">
                  <c:v>42700</c:v>
                </c:pt>
                <c:pt idx="9">
                  <c:v>42700</c:v>
                </c:pt>
                <c:pt idx="10">
                  <c:v>42700</c:v>
                </c:pt>
                <c:pt idx="11">
                  <c:v>42700</c:v>
                </c:pt>
                <c:pt idx="12">
                  <c:v>42781</c:v>
                </c:pt>
                <c:pt idx="13">
                  <c:v>42781</c:v>
                </c:pt>
                <c:pt idx="14">
                  <c:v>42781</c:v>
                </c:pt>
                <c:pt idx="15">
                  <c:v>42782</c:v>
                </c:pt>
                <c:pt idx="16">
                  <c:v>42782</c:v>
                </c:pt>
                <c:pt idx="17">
                  <c:v>42782</c:v>
                </c:pt>
                <c:pt idx="18">
                  <c:v>42710</c:v>
                </c:pt>
                <c:pt idx="19">
                  <c:v>42610</c:v>
                </c:pt>
                <c:pt idx="20">
                  <c:v>42606</c:v>
                </c:pt>
                <c:pt idx="21">
                  <c:v>42600</c:v>
                </c:pt>
                <c:pt idx="22">
                  <c:v>42600</c:v>
                </c:pt>
                <c:pt idx="23">
                  <c:v>42600</c:v>
                </c:pt>
                <c:pt idx="24">
                  <c:v>42500</c:v>
                </c:pt>
                <c:pt idx="25">
                  <c:v>42500</c:v>
                </c:pt>
                <c:pt idx="26">
                  <c:v>42500</c:v>
                </c:pt>
                <c:pt idx="27">
                  <c:v>42500</c:v>
                </c:pt>
                <c:pt idx="28">
                  <c:v>42500</c:v>
                </c:pt>
                <c:pt idx="29">
                  <c:v>42500</c:v>
                </c:pt>
                <c:pt idx="30">
                  <c:v>42500</c:v>
                </c:pt>
                <c:pt idx="31">
                  <c:v>42500</c:v>
                </c:pt>
                <c:pt idx="32">
                  <c:v>42500</c:v>
                </c:pt>
                <c:pt idx="33">
                  <c:v>42500</c:v>
                </c:pt>
                <c:pt idx="34">
                  <c:v>42500</c:v>
                </c:pt>
                <c:pt idx="35">
                  <c:v>42500</c:v>
                </c:pt>
                <c:pt idx="36">
                  <c:v>42500</c:v>
                </c:pt>
                <c:pt idx="37">
                  <c:v>42500</c:v>
                </c:pt>
                <c:pt idx="38">
                  <c:v>42500</c:v>
                </c:pt>
                <c:pt idx="39">
                  <c:v>42500</c:v>
                </c:pt>
                <c:pt idx="40">
                  <c:v>42411</c:v>
                </c:pt>
                <c:pt idx="41">
                  <c:v>42400</c:v>
                </c:pt>
                <c:pt idx="42">
                  <c:v>42400</c:v>
                </c:pt>
                <c:pt idx="43">
                  <c:v>42400</c:v>
                </c:pt>
                <c:pt idx="44">
                  <c:v>42400</c:v>
                </c:pt>
                <c:pt idx="45">
                  <c:v>42400</c:v>
                </c:pt>
                <c:pt idx="46">
                  <c:v>42400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Лист4!$P$194</c:f>
              <c:strCache>
                <c:ptCount val="1"/>
                <c:pt idx="0">
                  <c:v>Ордер на покупку, руб</c:v>
                </c:pt>
              </c:strCache>
            </c:strRef>
          </c:tx>
          <c:spPr>
            <a:ln w="38100">
              <a:prstDash val="sysDash"/>
            </a:ln>
          </c:spPr>
          <c:marker>
            <c:symbol val="none"/>
          </c:marker>
          <c:cat>
            <c:numRef>
              <c:f>Лист4!$N$195:$N$255</c:f>
              <c:numCache>
                <c:formatCode>[$-F400]h:mm:ss\ AM/PM</c:formatCode>
                <c:ptCount val="61"/>
                <c:pt idx="0">
                  <c:v>0.45902777777777781</c:v>
                </c:pt>
                <c:pt idx="1">
                  <c:v>0.46258101851851857</c:v>
                </c:pt>
                <c:pt idx="2">
                  <c:v>0.46271990740740737</c:v>
                </c:pt>
                <c:pt idx="3">
                  <c:v>0.46295138888888893</c:v>
                </c:pt>
                <c:pt idx="4">
                  <c:v>0.46310185185185188</c:v>
                </c:pt>
                <c:pt idx="5">
                  <c:v>0.46335648148148145</c:v>
                </c:pt>
                <c:pt idx="6">
                  <c:v>0.46396990740740746</c:v>
                </c:pt>
                <c:pt idx="7">
                  <c:v>0.46408564814814812</c:v>
                </c:pt>
                <c:pt idx="8">
                  <c:v>0.46556712962962959</c:v>
                </c:pt>
                <c:pt idx="9">
                  <c:v>0.46570601851851851</c:v>
                </c:pt>
                <c:pt idx="10">
                  <c:v>0.46613425925925928</c:v>
                </c:pt>
                <c:pt idx="11">
                  <c:v>0.46629629629629626</c:v>
                </c:pt>
                <c:pt idx="12">
                  <c:v>0.49077546296296298</c:v>
                </c:pt>
                <c:pt idx="13">
                  <c:v>0.4908912037037037</c:v>
                </c:pt>
                <c:pt idx="14">
                  <c:v>0.49106481481481484</c:v>
                </c:pt>
                <c:pt idx="15">
                  <c:v>0.49115740740740743</c:v>
                </c:pt>
                <c:pt idx="16">
                  <c:v>0.49123842592592593</c:v>
                </c:pt>
                <c:pt idx="17">
                  <c:v>0.49136574074074074</c:v>
                </c:pt>
                <c:pt idx="18">
                  <c:v>0.5241203703703704</c:v>
                </c:pt>
                <c:pt idx="19">
                  <c:v>0.52561342592592586</c:v>
                </c:pt>
                <c:pt idx="20">
                  <c:v>0.52561342592592586</c:v>
                </c:pt>
                <c:pt idx="21">
                  <c:v>0.52561342592592586</c:v>
                </c:pt>
                <c:pt idx="22">
                  <c:v>0.52569444444444446</c:v>
                </c:pt>
                <c:pt idx="23">
                  <c:v>0.52629629629629626</c:v>
                </c:pt>
                <c:pt idx="24">
                  <c:v>0.52803240740740742</c:v>
                </c:pt>
                <c:pt idx="25">
                  <c:v>0.52803240740740742</c:v>
                </c:pt>
                <c:pt idx="26">
                  <c:v>0.52803240740740742</c:v>
                </c:pt>
                <c:pt idx="27">
                  <c:v>0.52803240740740742</c:v>
                </c:pt>
                <c:pt idx="28">
                  <c:v>0.52803240740740742</c:v>
                </c:pt>
                <c:pt idx="29">
                  <c:v>0.52803240740740742</c:v>
                </c:pt>
                <c:pt idx="30">
                  <c:v>0.52824074074074068</c:v>
                </c:pt>
                <c:pt idx="31">
                  <c:v>0.52876157407407409</c:v>
                </c:pt>
                <c:pt idx="32">
                  <c:v>0.5292013888888889</c:v>
                </c:pt>
                <c:pt idx="33">
                  <c:v>0.52971064814814817</c:v>
                </c:pt>
                <c:pt idx="34">
                  <c:v>0.53138888888888891</c:v>
                </c:pt>
                <c:pt idx="35">
                  <c:v>0.53174768518518511</c:v>
                </c:pt>
                <c:pt idx="36">
                  <c:v>0.53175925925925926</c:v>
                </c:pt>
                <c:pt idx="37">
                  <c:v>0.53180555555555553</c:v>
                </c:pt>
                <c:pt idx="38">
                  <c:v>0.53440972222222227</c:v>
                </c:pt>
                <c:pt idx="39">
                  <c:v>0.53440972222222227</c:v>
                </c:pt>
                <c:pt idx="40">
                  <c:v>0.53724537037037035</c:v>
                </c:pt>
                <c:pt idx="41">
                  <c:v>0.53724537037037035</c:v>
                </c:pt>
                <c:pt idx="42">
                  <c:v>0.53832175925925929</c:v>
                </c:pt>
                <c:pt idx="43">
                  <c:v>0.54092592592592592</c:v>
                </c:pt>
                <c:pt idx="44">
                  <c:v>0.5411111111111111</c:v>
                </c:pt>
                <c:pt idx="45">
                  <c:v>0.5412731481481482</c:v>
                </c:pt>
                <c:pt idx="46">
                  <c:v>0.54155092592592591</c:v>
                </c:pt>
                <c:pt idx="47">
                  <c:v>0.54167824074074067</c:v>
                </c:pt>
                <c:pt idx="48">
                  <c:v>0.54216435185185186</c:v>
                </c:pt>
                <c:pt idx="49">
                  <c:v>0.54245370370370372</c:v>
                </c:pt>
                <c:pt idx="50">
                  <c:v>0.54283564814814811</c:v>
                </c:pt>
                <c:pt idx="51">
                  <c:v>0.54309027777777774</c:v>
                </c:pt>
                <c:pt idx="52">
                  <c:v>0.5433217592592593</c:v>
                </c:pt>
                <c:pt idx="53">
                  <c:v>0.56652777777777774</c:v>
                </c:pt>
                <c:pt idx="54">
                  <c:v>0.58108796296296295</c:v>
                </c:pt>
                <c:pt idx="55">
                  <c:v>0.58130787037037035</c:v>
                </c:pt>
                <c:pt idx="56">
                  <c:v>0.58311342592592597</c:v>
                </c:pt>
                <c:pt idx="57">
                  <c:v>0.59407407407407409</c:v>
                </c:pt>
                <c:pt idx="58">
                  <c:v>0.59431712962962957</c:v>
                </c:pt>
                <c:pt idx="59">
                  <c:v>0.59598379629629628</c:v>
                </c:pt>
                <c:pt idx="60">
                  <c:v>0.59621527777777772</c:v>
                </c:pt>
              </c:numCache>
            </c:numRef>
          </c:cat>
          <c:val>
            <c:numRef>
              <c:f>Лист4!$P$195:$P$255</c:f>
              <c:numCache>
                <c:formatCode>General</c:formatCode>
                <c:ptCount val="61"/>
                <c:pt idx="6" formatCode="@">
                  <c:v>42500</c:v>
                </c:pt>
                <c:pt idx="7" formatCode="@">
                  <c:v>42400</c:v>
                </c:pt>
                <c:pt idx="8" formatCode="@">
                  <c:v>42400</c:v>
                </c:pt>
                <c:pt idx="9" formatCode="@">
                  <c:v>42400</c:v>
                </c:pt>
                <c:pt idx="10" formatCode="@">
                  <c:v>42400</c:v>
                </c:pt>
                <c:pt idx="11" formatCode="@">
                  <c:v>42400</c:v>
                </c:pt>
                <c:pt idx="12" formatCode="@">
                  <c:v>42400</c:v>
                </c:pt>
                <c:pt idx="13" formatCode="@">
                  <c:v>42400</c:v>
                </c:pt>
                <c:pt idx="14" formatCode="@">
                  <c:v>42400</c:v>
                </c:pt>
                <c:pt idx="15" formatCode="@">
                  <c:v>42400</c:v>
                </c:pt>
                <c:pt idx="16" formatCode="@">
                  <c:v>42400</c:v>
                </c:pt>
                <c:pt idx="17" formatCode="@">
                  <c:v>42400</c:v>
                </c:pt>
                <c:pt idx="18" formatCode="@">
                  <c:v>42400</c:v>
                </c:pt>
                <c:pt idx="19" formatCode="@">
                  <c:v>42400</c:v>
                </c:pt>
                <c:pt idx="20" formatCode="@">
                  <c:v>42400</c:v>
                </c:pt>
                <c:pt idx="21" formatCode="@">
                  <c:v>42400</c:v>
                </c:pt>
                <c:pt idx="22" formatCode="@">
                  <c:v>42400</c:v>
                </c:pt>
                <c:pt idx="23" formatCode="@">
                  <c:v>42400</c:v>
                </c:pt>
                <c:pt idx="24" formatCode="@">
                  <c:v>42400</c:v>
                </c:pt>
                <c:pt idx="25" formatCode="@">
                  <c:v>42400</c:v>
                </c:pt>
                <c:pt idx="26" formatCode="@">
                  <c:v>42400</c:v>
                </c:pt>
                <c:pt idx="27" formatCode="@">
                  <c:v>42400</c:v>
                </c:pt>
                <c:pt idx="28" formatCode="@">
                  <c:v>42400</c:v>
                </c:pt>
                <c:pt idx="29" formatCode="@">
                  <c:v>42400</c:v>
                </c:pt>
                <c:pt idx="30" formatCode="@">
                  <c:v>42400</c:v>
                </c:pt>
                <c:pt idx="31" formatCode="@">
                  <c:v>42400</c:v>
                </c:pt>
                <c:pt idx="32" formatCode="@">
                  <c:v>42400</c:v>
                </c:pt>
                <c:pt idx="33" formatCode="@">
                  <c:v>42400</c:v>
                </c:pt>
                <c:pt idx="34" formatCode="@">
                  <c:v>42400</c:v>
                </c:pt>
                <c:pt idx="35" formatCode="@">
                  <c:v>42400</c:v>
                </c:pt>
                <c:pt idx="36" formatCode="@">
                  <c:v>42400</c:v>
                </c:pt>
                <c:pt idx="37" formatCode="@">
                  <c:v>42400</c:v>
                </c:pt>
                <c:pt idx="38" formatCode="@">
                  <c:v>42400</c:v>
                </c:pt>
                <c:pt idx="39" formatCode="@">
                  <c:v>42400</c:v>
                </c:pt>
                <c:pt idx="40" formatCode="@">
                  <c:v>42400</c:v>
                </c:pt>
                <c:pt idx="41" formatCode="@">
                  <c:v>42400</c:v>
                </c:pt>
                <c:pt idx="42" formatCode="@">
                  <c:v>42400</c:v>
                </c:pt>
                <c:pt idx="43" formatCode="@">
                  <c:v>42400</c:v>
                </c:pt>
                <c:pt idx="44" formatCode="@">
                  <c:v>42400</c:v>
                </c:pt>
                <c:pt idx="45" formatCode="@">
                  <c:v>42100</c:v>
                </c:pt>
                <c:pt idx="46" formatCode="@">
                  <c:v>42200</c:v>
                </c:pt>
                <c:pt idx="47" formatCode="@">
                  <c:v>42200</c:v>
                </c:pt>
                <c:pt idx="48" formatCode="@">
                  <c:v>42200</c:v>
                </c:pt>
                <c:pt idx="49" formatCode="@">
                  <c:v>42200</c:v>
                </c:pt>
                <c:pt idx="50" formatCode="@">
                  <c:v>42200</c:v>
                </c:pt>
                <c:pt idx="51" formatCode="@">
                  <c:v>43100</c:v>
                </c:pt>
                <c:pt idx="52" formatCode="@">
                  <c:v>43100</c:v>
                </c:pt>
                <c:pt idx="54" formatCode="@">
                  <c:v>43100</c:v>
                </c:pt>
                <c:pt idx="55" formatCode="@">
                  <c:v>43100</c:v>
                </c:pt>
                <c:pt idx="56" formatCode="@">
                  <c:v>43000</c:v>
                </c:pt>
                <c:pt idx="57" formatCode="@">
                  <c:v>43000</c:v>
                </c:pt>
                <c:pt idx="58" formatCode="@">
                  <c:v>43000</c:v>
                </c:pt>
                <c:pt idx="59" formatCode="@">
                  <c:v>42900</c:v>
                </c:pt>
                <c:pt idx="60" formatCode="@">
                  <c:v>42900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Лист4!$Q$194</c:f>
              <c:strCache>
                <c:ptCount val="1"/>
                <c:pt idx="0">
                  <c:v>Ордер на продажу, руб</c:v>
                </c:pt>
              </c:strCache>
            </c:strRef>
          </c:tx>
          <c:spPr>
            <a:ln w="38100"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numRef>
              <c:f>Лист4!$N$195:$N$255</c:f>
              <c:numCache>
                <c:formatCode>[$-F400]h:mm:ss\ AM/PM</c:formatCode>
                <c:ptCount val="61"/>
                <c:pt idx="0">
                  <c:v>0.45902777777777781</c:v>
                </c:pt>
                <c:pt idx="1">
                  <c:v>0.46258101851851857</c:v>
                </c:pt>
                <c:pt idx="2">
                  <c:v>0.46271990740740737</c:v>
                </c:pt>
                <c:pt idx="3">
                  <c:v>0.46295138888888893</c:v>
                </c:pt>
                <c:pt idx="4">
                  <c:v>0.46310185185185188</c:v>
                </c:pt>
                <c:pt idx="5">
                  <c:v>0.46335648148148145</c:v>
                </c:pt>
                <c:pt idx="6">
                  <c:v>0.46396990740740746</c:v>
                </c:pt>
                <c:pt idx="7">
                  <c:v>0.46408564814814812</c:v>
                </c:pt>
                <c:pt idx="8">
                  <c:v>0.46556712962962959</c:v>
                </c:pt>
                <c:pt idx="9">
                  <c:v>0.46570601851851851</c:v>
                </c:pt>
                <c:pt idx="10">
                  <c:v>0.46613425925925928</c:v>
                </c:pt>
                <c:pt idx="11">
                  <c:v>0.46629629629629626</c:v>
                </c:pt>
                <c:pt idx="12">
                  <c:v>0.49077546296296298</c:v>
                </c:pt>
                <c:pt idx="13">
                  <c:v>0.4908912037037037</c:v>
                </c:pt>
                <c:pt idx="14">
                  <c:v>0.49106481481481484</c:v>
                </c:pt>
                <c:pt idx="15">
                  <c:v>0.49115740740740743</c:v>
                </c:pt>
                <c:pt idx="16">
                  <c:v>0.49123842592592593</c:v>
                </c:pt>
                <c:pt idx="17">
                  <c:v>0.49136574074074074</c:v>
                </c:pt>
                <c:pt idx="18">
                  <c:v>0.5241203703703704</c:v>
                </c:pt>
                <c:pt idx="19">
                  <c:v>0.52561342592592586</c:v>
                </c:pt>
                <c:pt idx="20">
                  <c:v>0.52561342592592586</c:v>
                </c:pt>
                <c:pt idx="21">
                  <c:v>0.52561342592592586</c:v>
                </c:pt>
                <c:pt idx="22">
                  <c:v>0.52569444444444446</c:v>
                </c:pt>
                <c:pt idx="23">
                  <c:v>0.52629629629629626</c:v>
                </c:pt>
                <c:pt idx="24">
                  <c:v>0.52803240740740742</c:v>
                </c:pt>
                <c:pt idx="25">
                  <c:v>0.52803240740740742</c:v>
                </c:pt>
                <c:pt idx="26">
                  <c:v>0.52803240740740742</c:v>
                </c:pt>
                <c:pt idx="27">
                  <c:v>0.52803240740740742</c:v>
                </c:pt>
                <c:pt idx="28">
                  <c:v>0.52803240740740742</c:v>
                </c:pt>
                <c:pt idx="29">
                  <c:v>0.52803240740740742</c:v>
                </c:pt>
                <c:pt idx="30">
                  <c:v>0.52824074074074068</c:v>
                </c:pt>
                <c:pt idx="31">
                  <c:v>0.52876157407407409</c:v>
                </c:pt>
                <c:pt idx="32">
                  <c:v>0.5292013888888889</c:v>
                </c:pt>
                <c:pt idx="33">
                  <c:v>0.52971064814814817</c:v>
                </c:pt>
                <c:pt idx="34">
                  <c:v>0.53138888888888891</c:v>
                </c:pt>
                <c:pt idx="35">
                  <c:v>0.53174768518518511</c:v>
                </c:pt>
                <c:pt idx="36">
                  <c:v>0.53175925925925926</c:v>
                </c:pt>
                <c:pt idx="37">
                  <c:v>0.53180555555555553</c:v>
                </c:pt>
                <c:pt idx="38">
                  <c:v>0.53440972222222227</c:v>
                </c:pt>
                <c:pt idx="39">
                  <c:v>0.53440972222222227</c:v>
                </c:pt>
                <c:pt idx="40">
                  <c:v>0.53724537037037035</c:v>
                </c:pt>
                <c:pt idx="41">
                  <c:v>0.53724537037037035</c:v>
                </c:pt>
                <c:pt idx="42">
                  <c:v>0.53832175925925929</c:v>
                </c:pt>
                <c:pt idx="43">
                  <c:v>0.54092592592592592</c:v>
                </c:pt>
                <c:pt idx="44">
                  <c:v>0.5411111111111111</c:v>
                </c:pt>
                <c:pt idx="45">
                  <c:v>0.5412731481481482</c:v>
                </c:pt>
                <c:pt idx="46">
                  <c:v>0.54155092592592591</c:v>
                </c:pt>
                <c:pt idx="47">
                  <c:v>0.54167824074074067</c:v>
                </c:pt>
                <c:pt idx="48">
                  <c:v>0.54216435185185186</c:v>
                </c:pt>
                <c:pt idx="49">
                  <c:v>0.54245370370370372</c:v>
                </c:pt>
                <c:pt idx="50">
                  <c:v>0.54283564814814811</c:v>
                </c:pt>
                <c:pt idx="51">
                  <c:v>0.54309027777777774</c:v>
                </c:pt>
                <c:pt idx="52">
                  <c:v>0.5433217592592593</c:v>
                </c:pt>
                <c:pt idx="53">
                  <c:v>0.56652777777777774</c:v>
                </c:pt>
                <c:pt idx="54">
                  <c:v>0.58108796296296295</c:v>
                </c:pt>
                <c:pt idx="55">
                  <c:v>0.58130787037037035</c:v>
                </c:pt>
                <c:pt idx="56">
                  <c:v>0.58311342592592597</c:v>
                </c:pt>
                <c:pt idx="57">
                  <c:v>0.59407407407407409</c:v>
                </c:pt>
                <c:pt idx="58">
                  <c:v>0.59431712962962957</c:v>
                </c:pt>
                <c:pt idx="59">
                  <c:v>0.59598379629629628</c:v>
                </c:pt>
                <c:pt idx="60">
                  <c:v>0.59621527777777772</c:v>
                </c:pt>
              </c:numCache>
            </c:numRef>
          </c:cat>
          <c:val>
            <c:numRef>
              <c:f>Лист4!$Q$195:$Q$255</c:f>
              <c:numCache>
                <c:formatCode>@</c:formatCode>
                <c:ptCount val="61"/>
                <c:pt idx="1">
                  <c:v>42850</c:v>
                </c:pt>
                <c:pt idx="2">
                  <c:v>42950</c:v>
                </c:pt>
                <c:pt idx="3">
                  <c:v>43050</c:v>
                </c:pt>
                <c:pt idx="4">
                  <c:v>43150</c:v>
                </c:pt>
                <c:pt idx="5">
                  <c:v>43250</c:v>
                </c:pt>
                <c:pt idx="6">
                  <c:v>43250</c:v>
                </c:pt>
                <c:pt idx="7">
                  <c:v>43250</c:v>
                </c:pt>
                <c:pt idx="8">
                  <c:v>43700</c:v>
                </c:pt>
                <c:pt idx="9">
                  <c:v>43800</c:v>
                </c:pt>
                <c:pt idx="10">
                  <c:v>43800</c:v>
                </c:pt>
                <c:pt idx="11">
                  <c:v>43800</c:v>
                </c:pt>
                <c:pt idx="12">
                  <c:v>43800</c:v>
                </c:pt>
                <c:pt idx="13">
                  <c:v>43800</c:v>
                </c:pt>
                <c:pt idx="14">
                  <c:v>43800</c:v>
                </c:pt>
                <c:pt idx="15">
                  <c:v>43800</c:v>
                </c:pt>
                <c:pt idx="16">
                  <c:v>43800</c:v>
                </c:pt>
                <c:pt idx="17">
                  <c:v>43800</c:v>
                </c:pt>
                <c:pt idx="18">
                  <c:v>43800</c:v>
                </c:pt>
                <c:pt idx="19">
                  <c:v>43800</c:v>
                </c:pt>
                <c:pt idx="20">
                  <c:v>43800</c:v>
                </c:pt>
                <c:pt idx="21">
                  <c:v>43800</c:v>
                </c:pt>
                <c:pt idx="22">
                  <c:v>43800</c:v>
                </c:pt>
                <c:pt idx="23">
                  <c:v>42800</c:v>
                </c:pt>
                <c:pt idx="24">
                  <c:v>42800</c:v>
                </c:pt>
                <c:pt idx="25">
                  <c:v>42800</c:v>
                </c:pt>
                <c:pt idx="26">
                  <c:v>42800</c:v>
                </c:pt>
                <c:pt idx="27">
                  <c:v>42800</c:v>
                </c:pt>
                <c:pt idx="28">
                  <c:v>42800</c:v>
                </c:pt>
                <c:pt idx="29">
                  <c:v>42800</c:v>
                </c:pt>
                <c:pt idx="30">
                  <c:v>42800</c:v>
                </c:pt>
                <c:pt idx="31">
                  <c:v>42800</c:v>
                </c:pt>
                <c:pt idx="32">
                  <c:v>42800</c:v>
                </c:pt>
                <c:pt idx="33">
                  <c:v>42800</c:v>
                </c:pt>
                <c:pt idx="34">
                  <c:v>42800</c:v>
                </c:pt>
                <c:pt idx="35">
                  <c:v>42800</c:v>
                </c:pt>
                <c:pt idx="36">
                  <c:v>42800</c:v>
                </c:pt>
                <c:pt idx="37">
                  <c:v>42800</c:v>
                </c:pt>
                <c:pt idx="38">
                  <c:v>42800</c:v>
                </c:pt>
                <c:pt idx="39">
                  <c:v>42800</c:v>
                </c:pt>
                <c:pt idx="40">
                  <c:v>42800</c:v>
                </c:pt>
                <c:pt idx="41">
                  <c:v>42800</c:v>
                </c:pt>
                <c:pt idx="42">
                  <c:v>42800</c:v>
                </c:pt>
                <c:pt idx="43">
                  <c:v>42600</c:v>
                </c:pt>
                <c:pt idx="44">
                  <c:v>42700</c:v>
                </c:pt>
                <c:pt idx="45">
                  <c:v>42700</c:v>
                </c:pt>
                <c:pt idx="46">
                  <c:v>42700</c:v>
                </c:pt>
                <c:pt idx="47">
                  <c:v>43600</c:v>
                </c:pt>
                <c:pt idx="48">
                  <c:v>42600</c:v>
                </c:pt>
                <c:pt idx="49">
                  <c:v>43500</c:v>
                </c:pt>
                <c:pt idx="50">
                  <c:v>43500</c:v>
                </c:pt>
                <c:pt idx="51">
                  <c:v>43500</c:v>
                </c:pt>
                <c:pt idx="52">
                  <c:v>43600</c:v>
                </c:pt>
                <c:pt idx="53">
                  <c:v>42700</c:v>
                </c:pt>
                <c:pt idx="54">
                  <c:v>43400</c:v>
                </c:pt>
                <c:pt idx="55">
                  <c:v>43500</c:v>
                </c:pt>
                <c:pt idx="56">
                  <c:v>43500</c:v>
                </c:pt>
                <c:pt idx="57">
                  <c:v>43250</c:v>
                </c:pt>
                <c:pt idx="58">
                  <c:v>43400</c:v>
                </c:pt>
                <c:pt idx="59">
                  <c:v>43400</c:v>
                </c:pt>
                <c:pt idx="60">
                  <c:v>43300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34432"/>
        <c:axId val="105165184"/>
      </c:lineChart>
      <c:catAx>
        <c:axId val="67234432"/>
        <c:scaling>
          <c:orientation val="minMax"/>
        </c:scaling>
        <c:delete val="0"/>
        <c:axPos val="b"/>
        <c:numFmt formatCode="[$-F400]h:mm:ss\ AM/PM" sourceLinked="1"/>
        <c:majorTickMark val="none"/>
        <c:minorTickMark val="none"/>
        <c:tickLblPos val="nextTo"/>
        <c:crossAx val="105165184"/>
        <c:crosses val="autoZero"/>
        <c:auto val="1"/>
        <c:lblAlgn val="ctr"/>
        <c:lblOffset val="100"/>
        <c:noMultiLvlLbl val="0"/>
      </c:catAx>
      <c:valAx>
        <c:axId val="1051651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67234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400" b="0" i="0" u="none" strike="noStrike" kern="1200" baseline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13.08.2018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Спот, руб.</c:v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Лист4!$N$259:$N$315</c:f>
              <c:numCache>
                <c:formatCode>[$-F400]h:mm:ss\ AM/PM</c:formatCode>
                <c:ptCount val="57"/>
                <c:pt idx="0">
                  <c:v>0.45834490740740735</c:v>
                </c:pt>
                <c:pt idx="1">
                  <c:v>0.46527777777777773</c:v>
                </c:pt>
                <c:pt idx="2">
                  <c:v>0.46568287037037037</c:v>
                </c:pt>
                <c:pt idx="3">
                  <c:v>0.46585648148148145</c:v>
                </c:pt>
                <c:pt idx="4">
                  <c:v>0.4660069444444444</c:v>
                </c:pt>
                <c:pt idx="5">
                  <c:v>0.46649305555555554</c:v>
                </c:pt>
                <c:pt idx="6">
                  <c:v>0.46666666666666662</c:v>
                </c:pt>
                <c:pt idx="7">
                  <c:v>0.46943287037037035</c:v>
                </c:pt>
                <c:pt idx="8">
                  <c:v>0.47267361111111111</c:v>
                </c:pt>
                <c:pt idx="9">
                  <c:v>0.47354166666666669</c:v>
                </c:pt>
                <c:pt idx="10">
                  <c:v>0.47383101851851855</c:v>
                </c:pt>
                <c:pt idx="11">
                  <c:v>0.4768634259259259</c:v>
                </c:pt>
                <c:pt idx="12">
                  <c:v>0.4768634259259259</c:v>
                </c:pt>
                <c:pt idx="13">
                  <c:v>0.47689814814814818</c:v>
                </c:pt>
                <c:pt idx="14">
                  <c:v>0.47696759259259264</c:v>
                </c:pt>
                <c:pt idx="15">
                  <c:v>0.47696759259259264</c:v>
                </c:pt>
                <c:pt idx="16">
                  <c:v>0.47699074074074077</c:v>
                </c:pt>
                <c:pt idx="17">
                  <c:v>0.4770949074074074</c:v>
                </c:pt>
                <c:pt idx="18">
                  <c:v>0.4770949074074074</c:v>
                </c:pt>
                <c:pt idx="19">
                  <c:v>0.47716435185185185</c:v>
                </c:pt>
                <c:pt idx="20">
                  <c:v>0.47717592592592589</c:v>
                </c:pt>
                <c:pt idx="21">
                  <c:v>0.47726851851851854</c:v>
                </c:pt>
                <c:pt idx="22">
                  <c:v>0.47733796296296299</c:v>
                </c:pt>
                <c:pt idx="23">
                  <c:v>0.47740740740740745</c:v>
                </c:pt>
                <c:pt idx="24">
                  <c:v>0.47740740740740745</c:v>
                </c:pt>
                <c:pt idx="25">
                  <c:v>0.47753472222222221</c:v>
                </c:pt>
                <c:pt idx="26">
                  <c:v>0.47753472222222221</c:v>
                </c:pt>
                <c:pt idx="27">
                  <c:v>0.47760416666666666</c:v>
                </c:pt>
                <c:pt idx="28">
                  <c:v>0.47767361111111112</c:v>
                </c:pt>
                <c:pt idx="29">
                  <c:v>0.47780092592592593</c:v>
                </c:pt>
                <c:pt idx="30">
                  <c:v>0.47788194444444443</c:v>
                </c:pt>
                <c:pt idx="31">
                  <c:v>0.47788194444444443</c:v>
                </c:pt>
                <c:pt idx="32">
                  <c:v>0.47795138888888888</c:v>
                </c:pt>
                <c:pt idx="33">
                  <c:v>0.47802083333333334</c:v>
                </c:pt>
                <c:pt idx="34">
                  <c:v>0.47826388888888888</c:v>
                </c:pt>
                <c:pt idx="35">
                  <c:v>0.47826388888888888</c:v>
                </c:pt>
                <c:pt idx="36">
                  <c:v>0.4783101851851852</c:v>
                </c:pt>
                <c:pt idx="37">
                  <c:v>0.47862268518518519</c:v>
                </c:pt>
                <c:pt idx="38">
                  <c:v>0.48305555555555557</c:v>
                </c:pt>
                <c:pt idx="39">
                  <c:v>0.48318287037037039</c:v>
                </c:pt>
                <c:pt idx="40">
                  <c:v>0.48401620370370368</c:v>
                </c:pt>
                <c:pt idx="41">
                  <c:v>0.48651620370370369</c:v>
                </c:pt>
                <c:pt idx="42">
                  <c:v>0.48651620370370369</c:v>
                </c:pt>
                <c:pt idx="43">
                  <c:v>0.48662037037037037</c:v>
                </c:pt>
                <c:pt idx="44">
                  <c:v>0.48690972222222223</c:v>
                </c:pt>
                <c:pt idx="45">
                  <c:v>0.48690972222222223</c:v>
                </c:pt>
                <c:pt idx="46">
                  <c:v>0.48696759259259265</c:v>
                </c:pt>
                <c:pt idx="47">
                  <c:v>0.48791666666666672</c:v>
                </c:pt>
                <c:pt idx="48">
                  <c:v>0.48791666666666672</c:v>
                </c:pt>
                <c:pt idx="49">
                  <c:v>0.48814814814814816</c:v>
                </c:pt>
                <c:pt idx="50">
                  <c:v>0.48906250000000001</c:v>
                </c:pt>
                <c:pt idx="51">
                  <c:v>0.48927083333333332</c:v>
                </c:pt>
                <c:pt idx="52">
                  <c:v>0.48953703703703705</c:v>
                </c:pt>
                <c:pt idx="53">
                  <c:v>0.49182870370370368</c:v>
                </c:pt>
                <c:pt idx="54">
                  <c:v>0.49376157407407412</c:v>
                </c:pt>
                <c:pt idx="55">
                  <c:v>0.50365740740740739</c:v>
                </c:pt>
                <c:pt idx="56">
                  <c:v>0.53814814814814815</c:v>
                </c:pt>
              </c:numCache>
            </c:numRef>
          </c:cat>
          <c:val>
            <c:numRef>
              <c:f>Лист4!$O$259:$O$315</c:f>
              <c:numCache>
                <c:formatCode>General</c:formatCode>
                <c:ptCount val="57"/>
                <c:pt idx="0">
                  <c:v>42486</c:v>
                </c:pt>
                <c:pt idx="1">
                  <c:v>42486</c:v>
                </c:pt>
                <c:pt idx="2">
                  <c:v>42486</c:v>
                </c:pt>
                <c:pt idx="3">
                  <c:v>42486</c:v>
                </c:pt>
                <c:pt idx="4">
                  <c:v>42486</c:v>
                </c:pt>
                <c:pt idx="5">
                  <c:v>42486</c:v>
                </c:pt>
                <c:pt idx="6">
                  <c:v>42486</c:v>
                </c:pt>
                <c:pt idx="7">
                  <c:v>42486</c:v>
                </c:pt>
                <c:pt idx="8">
                  <c:v>42486</c:v>
                </c:pt>
                <c:pt idx="9">
                  <c:v>42486</c:v>
                </c:pt>
                <c:pt idx="10">
                  <c:v>42486</c:v>
                </c:pt>
                <c:pt idx="11">
                  <c:v>42501</c:v>
                </c:pt>
                <c:pt idx="12">
                  <c:v>42500</c:v>
                </c:pt>
                <c:pt idx="13">
                  <c:v>42500</c:v>
                </c:pt>
                <c:pt idx="14">
                  <c:v>42506</c:v>
                </c:pt>
                <c:pt idx="15">
                  <c:v>42500</c:v>
                </c:pt>
                <c:pt idx="16">
                  <c:v>42500</c:v>
                </c:pt>
                <c:pt idx="17">
                  <c:v>42500</c:v>
                </c:pt>
                <c:pt idx="18">
                  <c:v>42500</c:v>
                </c:pt>
                <c:pt idx="19">
                  <c:v>42500</c:v>
                </c:pt>
                <c:pt idx="20">
                  <c:v>42500</c:v>
                </c:pt>
                <c:pt idx="21">
                  <c:v>42509</c:v>
                </c:pt>
                <c:pt idx="22">
                  <c:v>42517</c:v>
                </c:pt>
                <c:pt idx="23">
                  <c:v>42554</c:v>
                </c:pt>
                <c:pt idx="24">
                  <c:v>42552</c:v>
                </c:pt>
                <c:pt idx="25">
                  <c:v>42600</c:v>
                </c:pt>
                <c:pt idx="26">
                  <c:v>42600</c:v>
                </c:pt>
                <c:pt idx="27">
                  <c:v>42624</c:v>
                </c:pt>
                <c:pt idx="28">
                  <c:v>42625</c:v>
                </c:pt>
                <c:pt idx="29">
                  <c:v>42633</c:v>
                </c:pt>
                <c:pt idx="30">
                  <c:v>42630</c:v>
                </c:pt>
                <c:pt idx="31">
                  <c:v>42630</c:v>
                </c:pt>
                <c:pt idx="32">
                  <c:v>42635</c:v>
                </c:pt>
                <c:pt idx="33">
                  <c:v>42635</c:v>
                </c:pt>
                <c:pt idx="34">
                  <c:v>42635</c:v>
                </c:pt>
                <c:pt idx="35">
                  <c:v>42635</c:v>
                </c:pt>
                <c:pt idx="36">
                  <c:v>42635</c:v>
                </c:pt>
                <c:pt idx="37">
                  <c:v>42635</c:v>
                </c:pt>
                <c:pt idx="38">
                  <c:v>42635</c:v>
                </c:pt>
                <c:pt idx="39">
                  <c:v>42635</c:v>
                </c:pt>
                <c:pt idx="40">
                  <c:v>42635</c:v>
                </c:pt>
                <c:pt idx="41">
                  <c:v>42635</c:v>
                </c:pt>
                <c:pt idx="42">
                  <c:v>42635</c:v>
                </c:pt>
                <c:pt idx="43">
                  <c:v>42635</c:v>
                </c:pt>
                <c:pt idx="44">
                  <c:v>42635</c:v>
                </c:pt>
                <c:pt idx="45">
                  <c:v>42635</c:v>
                </c:pt>
                <c:pt idx="46">
                  <c:v>42635</c:v>
                </c:pt>
                <c:pt idx="47">
                  <c:v>42635</c:v>
                </c:pt>
                <c:pt idx="48">
                  <c:v>42635</c:v>
                </c:pt>
                <c:pt idx="49">
                  <c:v>42635</c:v>
                </c:pt>
                <c:pt idx="50">
                  <c:v>42635</c:v>
                </c:pt>
                <c:pt idx="51">
                  <c:v>42635</c:v>
                </c:pt>
                <c:pt idx="52">
                  <c:v>42635</c:v>
                </c:pt>
                <c:pt idx="53">
                  <c:v>42635</c:v>
                </c:pt>
                <c:pt idx="54">
                  <c:v>42635</c:v>
                </c:pt>
                <c:pt idx="55">
                  <c:v>42635</c:v>
                </c:pt>
                <c:pt idx="56">
                  <c:v>42635</c:v>
                </c:pt>
              </c:numCache>
            </c:numRef>
          </c:val>
          <c:smooth val="0"/>
        </c:ser>
        <c:ser>
          <c:idx val="1"/>
          <c:order val="1"/>
          <c:tx>
            <c:v>Ордер на покупку, руб.</c:v>
          </c:tx>
          <c:spPr>
            <a:ln w="38100">
              <a:prstDash val="sysDash"/>
            </a:ln>
          </c:spPr>
          <c:marker>
            <c:symbol val="none"/>
          </c:marker>
          <c:cat>
            <c:numRef>
              <c:f>Лист4!$N$259:$N$315</c:f>
              <c:numCache>
                <c:formatCode>[$-F400]h:mm:ss\ AM/PM</c:formatCode>
                <c:ptCount val="57"/>
                <c:pt idx="0">
                  <c:v>0.45834490740740735</c:v>
                </c:pt>
                <c:pt idx="1">
                  <c:v>0.46527777777777773</c:v>
                </c:pt>
                <c:pt idx="2">
                  <c:v>0.46568287037037037</c:v>
                </c:pt>
                <c:pt idx="3">
                  <c:v>0.46585648148148145</c:v>
                </c:pt>
                <c:pt idx="4">
                  <c:v>0.4660069444444444</c:v>
                </c:pt>
                <c:pt idx="5">
                  <c:v>0.46649305555555554</c:v>
                </c:pt>
                <c:pt idx="6">
                  <c:v>0.46666666666666662</c:v>
                </c:pt>
                <c:pt idx="7">
                  <c:v>0.46943287037037035</c:v>
                </c:pt>
                <c:pt idx="8">
                  <c:v>0.47267361111111111</c:v>
                </c:pt>
                <c:pt idx="9">
                  <c:v>0.47354166666666669</c:v>
                </c:pt>
                <c:pt idx="10">
                  <c:v>0.47383101851851855</c:v>
                </c:pt>
                <c:pt idx="11">
                  <c:v>0.4768634259259259</c:v>
                </c:pt>
                <c:pt idx="12">
                  <c:v>0.4768634259259259</c:v>
                </c:pt>
                <c:pt idx="13">
                  <c:v>0.47689814814814818</c:v>
                </c:pt>
                <c:pt idx="14">
                  <c:v>0.47696759259259264</c:v>
                </c:pt>
                <c:pt idx="15">
                  <c:v>0.47696759259259264</c:v>
                </c:pt>
                <c:pt idx="16">
                  <c:v>0.47699074074074077</c:v>
                </c:pt>
                <c:pt idx="17">
                  <c:v>0.4770949074074074</c:v>
                </c:pt>
                <c:pt idx="18">
                  <c:v>0.4770949074074074</c:v>
                </c:pt>
                <c:pt idx="19">
                  <c:v>0.47716435185185185</c:v>
                </c:pt>
                <c:pt idx="20">
                  <c:v>0.47717592592592589</c:v>
                </c:pt>
                <c:pt idx="21">
                  <c:v>0.47726851851851854</c:v>
                </c:pt>
                <c:pt idx="22">
                  <c:v>0.47733796296296299</c:v>
                </c:pt>
                <c:pt idx="23">
                  <c:v>0.47740740740740745</c:v>
                </c:pt>
                <c:pt idx="24">
                  <c:v>0.47740740740740745</c:v>
                </c:pt>
                <c:pt idx="25">
                  <c:v>0.47753472222222221</c:v>
                </c:pt>
                <c:pt idx="26">
                  <c:v>0.47753472222222221</c:v>
                </c:pt>
                <c:pt idx="27">
                  <c:v>0.47760416666666666</c:v>
                </c:pt>
                <c:pt idx="28">
                  <c:v>0.47767361111111112</c:v>
                </c:pt>
                <c:pt idx="29">
                  <c:v>0.47780092592592593</c:v>
                </c:pt>
                <c:pt idx="30">
                  <c:v>0.47788194444444443</c:v>
                </c:pt>
                <c:pt idx="31">
                  <c:v>0.47788194444444443</c:v>
                </c:pt>
                <c:pt idx="32">
                  <c:v>0.47795138888888888</c:v>
                </c:pt>
                <c:pt idx="33">
                  <c:v>0.47802083333333334</c:v>
                </c:pt>
                <c:pt idx="34">
                  <c:v>0.47826388888888888</c:v>
                </c:pt>
                <c:pt idx="35">
                  <c:v>0.47826388888888888</c:v>
                </c:pt>
                <c:pt idx="36">
                  <c:v>0.4783101851851852</c:v>
                </c:pt>
                <c:pt idx="37">
                  <c:v>0.47862268518518519</c:v>
                </c:pt>
                <c:pt idx="38">
                  <c:v>0.48305555555555557</c:v>
                </c:pt>
                <c:pt idx="39">
                  <c:v>0.48318287037037039</c:v>
                </c:pt>
                <c:pt idx="40">
                  <c:v>0.48401620370370368</c:v>
                </c:pt>
                <c:pt idx="41">
                  <c:v>0.48651620370370369</c:v>
                </c:pt>
                <c:pt idx="42">
                  <c:v>0.48651620370370369</c:v>
                </c:pt>
                <c:pt idx="43">
                  <c:v>0.48662037037037037</c:v>
                </c:pt>
                <c:pt idx="44">
                  <c:v>0.48690972222222223</c:v>
                </c:pt>
                <c:pt idx="45">
                  <c:v>0.48690972222222223</c:v>
                </c:pt>
                <c:pt idx="46">
                  <c:v>0.48696759259259265</c:v>
                </c:pt>
                <c:pt idx="47">
                  <c:v>0.48791666666666672</c:v>
                </c:pt>
                <c:pt idx="48">
                  <c:v>0.48791666666666672</c:v>
                </c:pt>
                <c:pt idx="49">
                  <c:v>0.48814814814814816</c:v>
                </c:pt>
                <c:pt idx="50">
                  <c:v>0.48906250000000001</c:v>
                </c:pt>
                <c:pt idx="51">
                  <c:v>0.48927083333333332</c:v>
                </c:pt>
                <c:pt idx="52">
                  <c:v>0.48953703703703705</c:v>
                </c:pt>
                <c:pt idx="53">
                  <c:v>0.49182870370370368</c:v>
                </c:pt>
                <c:pt idx="54">
                  <c:v>0.49376157407407412</c:v>
                </c:pt>
                <c:pt idx="55">
                  <c:v>0.50365740740740739</c:v>
                </c:pt>
                <c:pt idx="56">
                  <c:v>0.53814814814814815</c:v>
                </c:pt>
              </c:numCache>
            </c:numRef>
          </c:cat>
          <c:val>
            <c:numRef>
              <c:f>Лист4!$P$259:$P$315</c:f>
              <c:numCache>
                <c:formatCode>General</c:formatCode>
                <c:ptCount val="57"/>
                <c:pt idx="5" formatCode="@">
                  <c:v>42200</c:v>
                </c:pt>
                <c:pt idx="6" formatCode="@">
                  <c:v>42100</c:v>
                </c:pt>
                <c:pt idx="7" formatCode="@">
                  <c:v>42100</c:v>
                </c:pt>
                <c:pt idx="8" formatCode="@">
                  <c:v>42100</c:v>
                </c:pt>
                <c:pt idx="9" formatCode="@">
                  <c:v>42100</c:v>
                </c:pt>
                <c:pt idx="10" formatCode="@">
                  <c:v>42300</c:v>
                </c:pt>
                <c:pt idx="11" formatCode="@">
                  <c:v>42300</c:v>
                </c:pt>
                <c:pt idx="12" formatCode="@">
                  <c:v>42300</c:v>
                </c:pt>
                <c:pt idx="13" formatCode="@">
                  <c:v>42300</c:v>
                </c:pt>
                <c:pt idx="14" formatCode="@">
                  <c:v>42300</c:v>
                </c:pt>
                <c:pt idx="15" formatCode="@">
                  <c:v>42300</c:v>
                </c:pt>
                <c:pt idx="16" formatCode="@">
                  <c:v>42300</c:v>
                </c:pt>
                <c:pt idx="17" formatCode="@">
                  <c:v>42300</c:v>
                </c:pt>
                <c:pt idx="18" formatCode="@">
                  <c:v>42300</c:v>
                </c:pt>
                <c:pt idx="19" formatCode="@">
                  <c:v>42300</c:v>
                </c:pt>
                <c:pt idx="20" formatCode="@">
                  <c:v>42300</c:v>
                </c:pt>
                <c:pt idx="21" formatCode="@">
                  <c:v>42300</c:v>
                </c:pt>
                <c:pt idx="22" formatCode="@">
                  <c:v>42300</c:v>
                </c:pt>
                <c:pt idx="23" formatCode="@">
                  <c:v>42300</c:v>
                </c:pt>
                <c:pt idx="24" formatCode="@">
                  <c:v>42300</c:v>
                </c:pt>
                <c:pt idx="25" formatCode="@">
                  <c:v>42300</c:v>
                </c:pt>
                <c:pt idx="26" formatCode="@">
                  <c:v>42300</c:v>
                </c:pt>
                <c:pt idx="27" formatCode="@">
                  <c:v>42300</c:v>
                </c:pt>
                <c:pt idx="28" formatCode="@">
                  <c:v>42300</c:v>
                </c:pt>
                <c:pt idx="29" formatCode="@">
                  <c:v>42300</c:v>
                </c:pt>
                <c:pt idx="30" formatCode="@">
                  <c:v>42300</c:v>
                </c:pt>
                <c:pt idx="31" formatCode="@">
                  <c:v>42300</c:v>
                </c:pt>
                <c:pt idx="32" formatCode="@">
                  <c:v>42300</c:v>
                </c:pt>
                <c:pt idx="33" formatCode="@">
                  <c:v>42300</c:v>
                </c:pt>
                <c:pt idx="34" formatCode="@">
                  <c:v>42300</c:v>
                </c:pt>
                <c:pt idx="35" formatCode="@">
                  <c:v>42300</c:v>
                </c:pt>
                <c:pt idx="36" formatCode="@">
                  <c:v>42300</c:v>
                </c:pt>
                <c:pt idx="37" formatCode="@">
                  <c:v>42300</c:v>
                </c:pt>
                <c:pt idx="38" formatCode="@">
                  <c:v>42600</c:v>
                </c:pt>
                <c:pt idx="39" formatCode="@">
                  <c:v>42500</c:v>
                </c:pt>
                <c:pt idx="40" formatCode="@">
                  <c:v>42700</c:v>
                </c:pt>
                <c:pt idx="41" formatCode="@">
                  <c:v>42700</c:v>
                </c:pt>
                <c:pt idx="42" formatCode="@">
                  <c:v>42700</c:v>
                </c:pt>
                <c:pt idx="43" formatCode="@">
                  <c:v>42700</c:v>
                </c:pt>
                <c:pt idx="44" formatCode="@">
                  <c:v>42700</c:v>
                </c:pt>
                <c:pt idx="45" formatCode="@">
                  <c:v>42700</c:v>
                </c:pt>
                <c:pt idx="46" formatCode="@">
                  <c:v>42700</c:v>
                </c:pt>
                <c:pt idx="47" formatCode="@">
                  <c:v>42700</c:v>
                </c:pt>
                <c:pt idx="48" formatCode="@">
                  <c:v>42700</c:v>
                </c:pt>
                <c:pt idx="49" formatCode="@">
                  <c:v>42700</c:v>
                </c:pt>
                <c:pt idx="50" formatCode="@">
                  <c:v>42700</c:v>
                </c:pt>
                <c:pt idx="51" formatCode="@">
                  <c:v>42800</c:v>
                </c:pt>
                <c:pt idx="52" formatCode="@">
                  <c:v>42800</c:v>
                </c:pt>
                <c:pt idx="53" formatCode="@">
                  <c:v>42900</c:v>
                </c:pt>
                <c:pt idx="54" formatCode="@">
                  <c:v>42900</c:v>
                </c:pt>
                <c:pt idx="55" formatCode="@">
                  <c:v>42900</c:v>
                </c:pt>
                <c:pt idx="56" formatCode="@">
                  <c:v>42900</c:v>
                </c:pt>
              </c:numCache>
            </c:numRef>
          </c:val>
          <c:smooth val="0"/>
        </c:ser>
        <c:ser>
          <c:idx val="2"/>
          <c:order val="2"/>
          <c:tx>
            <c:v>Ордер на продажу, руб.</c:v>
          </c:tx>
          <c:spPr>
            <a:ln w="38100"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numRef>
              <c:f>Лист4!$N$259:$N$315</c:f>
              <c:numCache>
                <c:formatCode>[$-F400]h:mm:ss\ AM/PM</c:formatCode>
                <c:ptCount val="57"/>
                <c:pt idx="0">
                  <c:v>0.45834490740740735</c:v>
                </c:pt>
                <c:pt idx="1">
                  <c:v>0.46527777777777773</c:v>
                </c:pt>
                <c:pt idx="2">
                  <c:v>0.46568287037037037</c:v>
                </c:pt>
                <c:pt idx="3">
                  <c:v>0.46585648148148145</c:v>
                </c:pt>
                <c:pt idx="4">
                  <c:v>0.4660069444444444</c:v>
                </c:pt>
                <c:pt idx="5">
                  <c:v>0.46649305555555554</c:v>
                </c:pt>
                <c:pt idx="6">
                  <c:v>0.46666666666666662</c:v>
                </c:pt>
                <c:pt idx="7">
                  <c:v>0.46943287037037035</c:v>
                </c:pt>
                <c:pt idx="8">
                  <c:v>0.47267361111111111</c:v>
                </c:pt>
                <c:pt idx="9">
                  <c:v>0.47354166666666669</c:v>
                </c:pt>
                <c:pt idx="10">
                  <c:v>0.47383101851851855</c:v>
                </c:pt>
                <c:pt idx="11">
                  <c:v>0.4768634259259259</c:v>
                </c:pt>
                <c:pt idx="12">
                  <c:v>0.4768634259259259</c:v>
                </c:pt>
                <c:pt idx="13">
                  <c:v>0.47689814814814818</c:v>
                </c:pt>
                <c:pt idx="14">
                  <c:v>0.47696759259259264</c:v>
                </c:pt>
                <c:pt idx="15">
                  <c:v>0.47696759259259264</c:v>
                </c:pt>
                <c:pt idx="16">
                  <c:v>0.47699074074074077</c:v>
                </c:pt>
                <c:pt idx="17">
                  <c:v>0.4770949074074074</c:v>
                </c:pt>
                <c:pt idx="18">
                  <c:v>0.4770949074074074</c:v>
                </c:pt>
                <c:pt idx="19">
                  <c:v>0.47716435185185185</c:v>
                </c:pt>
                <c:pt idx="20">
                  <c:v>0.47717592592592589</c:v>
                </c:pt>
                <c:pt idx="21">
                  <c:v>0.47726851851851854</c:v>
                </c:pt>
                <c:pt idx="22">
                  <c:v>0.47733796296296299</c:v>
                </c:pt>
                <c:pt idx="23">
                  <c:v>0.47740740740740745</c:v>
                </c:pt>
                <c:pt idx="24">
                  <c:v>0.47740740740740745</c:v>
                </c:pt>
                <c:pt idx="25">
                  <c:v>0.47753472222222221</c:v>
                </c:pt>
                <c:pt idx="26">
                  <c:v>0.47753472222222221</c:v>
                </c:pt>
                <c:pt idx="27">
                  <c:v>0.47760416666666666</c:v>
                </c:pt>
                <c:pt idx="28">
                  <c:v>0.47767361111111112</c:v>
                </c:pt>
                <c:pt idx="29">
                  <c:v>0.47780092592592593</c:v>
                </c:pt>
                <c:pt idx="30">
                  <c:v>0.47788194444444443</c:v>
                </c:pt>
                <c:pt idx="31">
                  <c:v>0.47788194444444443</c:v>
                </c:pt>
                <c:pt idx="32">
                  <c:v>0.47795138888888888</c:v>
                </c:pt>
                <c:pt idx="33">
                  <c:v>0.47802083333333334</c:v>
                </c:pt>
                <c:pt idx="34">
                  <c:v>0.47826388888888888</c:v>
                </c:pt>
                <c:pt idx="35">
                  <c:v>0.47826388888888888</c:v>
                </c:pt>
                <c:pt idx="36">
                  <c:v>0.4783101851851852</c:v>
                </c:pt>
                <c:pt idx="37">
                  <c:v>0.47862268518518519</c:v>
                </c:pt>
                <c:pt idx="38">
                  <c:v>0.48305555555555557</c:v>
                </c:pt>
                <c:pt idx="39">
                  <c:v>0.48318287037037039</c:v>
                </c:pt>
                <c:pt idx="40">
                  <c:v>0.48401620370370368</c:v>
                </c:pt>
                <c:pt idx="41">
                  <c:v>0.48651620370370369</c:v>
                </c:pt>
                <c:pt idx="42">
                  <c:v>0.48651620370370369</c:v>
                </c:pt>
                <c:pt idx="43">
                  <c:v>0.48662037037037037</c:v>
                </c:pt>
                <c:pt idx="44">
                  <c:v>0.48690972222222223</c:v>
                </c:pt>
                <c:pt idx="45">
                  <c:v>0.48690972222222223</c:v>
                </c:pt>
                <c:pt idx="46">
                  <c:v>0.48696759259259265</c:v>
                </c:pt>
                <c:pt idx="47">
                  <c:v>0.48791666666666672</c:v>
                </c:pt>
                <c:pt idx="48">
                  <c:v>0.48791666666666672</c:v>
                </c:pt>
                <c:pt idx="49">
                  <c:v>0.48814814814814816</c:v>
                </c:pt>
                <c:pt idx="50">
                  <c:v>0.48906250000000001</c:v>
                </c:pt>
                <c:pt idx="51">
                  <c:v>0.48927083333333332</c:v>
                </c:pt>
                <c:pt idx="52">
                  <c:v>0.48953703703703705</c:v>
                </c:pt>
                <c:pt idx="53">
                  <c:v>0.49182870370370368</c:v>
                </c:pt>
                <c:pt idx="54">
                  <c:v>0.49376157407407412</c:v>
                </c:pt>
                <c:pt idx="55">
                  <c:v>0.50365740740740739</c:v>
                </c:pt>
                <c:pt idx="56">
                  <c:v>0.53814814814814815</c:v>
                </c:pt>
              </c:numCache>
            </c:numRef>
          </c:cat>
          <c:val>
            <c:numRef>
              <c:f>Лист4!$Q$259:$Q$315</c:f>
              <c:numCache>
                <c:formatCode>@</c:formatCode>
                <c:ptCount val="57"/>
                <c:pt idx="1">
                  <c:v>42600</c:v>
                </c:pt>
                <c:pt idx="2">
                  <c:v>42700</c:v>
                </c:pt>
                <c:pt idx="3">
                  <c:v>42800</c:v>
                </c:pt>
                <c:pt idx="4">
                  <c:v>42900</c:v>
                </c:pt>
                <c:pt idx="5">
                  <c:v>42900</c:v>
                </c:pt>
                <c:pt idx="6">
                  <c:v>42900</c:v>
                </c:pt>
                <c:pt idx="7">
                  <c:v>42900</c:v>
                </c:pt>
                <c:pt idx="8">
                  <c:v>42900</c:v>
                </c:pt>
                <c:pt idx="9">
                  <c:v>42900</c:v>
                </c:pt>
                <c:pt idx="10">
                  <c:v>42900</c:v>
                </c:pt>
                <c:pt idx="11">
                  <c:v>42900</c:v>
                </c:pt>
                <c:pt idx="12">
                  <c:v>42900</c:v>
                </c:pt>
                <c:pt idx="13">
                  <c:v>42900</c:v>
                </c:pt>
                <c:pt idx="14">
                  <c:v>42900</c:v>
                </c:pt>
                <c:pt idx="15">
                  <c:v>42900</c:v>
                </c:pt>
                <c:pt idx="16">
                  <c:v>42900</c:v>
                </c:pt>
                <c:pt idx="17">
                  <c:v>42700</c:v>
                </c:pt>
                <c:pt idx="18">
                  <c:v>42700</c:v>
                </c:pt>
                <c:pt idx="19">
                  <c:v>42700</c:v>
                </c:pt>
                <c:pt idx="20">
                  <c:v>42700</c:v>
                </c:pt>
                <c:pt idx="21">
                  <c:v>42700</c:v>
                </c:pt>
                <c:pt idx="22">
                  <c:v>42700</c:v>
                </c:pt>
                <c:pt idx="23">
                  <c:v>42700</c:v>
                </c:pt>
                <c:pt idx="24">
                  <c:v>42700</c:v>
                </c:pt>
                <c:pt idx="25">
                  <c:v>42700</c:v>
                </c:pt>
                <c:pt idx="26">
                  <c:v>42700</c:v>
                </c:pt>
                <c:pt idx="27">
                  <c:v>42700</c:v>
                </c:pt>
                <c:pt idx="28">
                  <c:v>42700</c:v>
                </c:pt>
                <c:pt idx="29">
                  <c:v>42700</c:v>
                </c:pt>
                <c:pt idx="30">
                  <c:v>42700</c:v>
                </c:pt>
                <c:pt idx="31">
                  <c:v>42700</c:v>
                </c:pt>
                <c:pt idx="32">
                  <c:v>42700</c:v>
                </c:pt>
                <c:pt idx="33">
                  <c:v>42700</c:v>
                </c:pt>
                <c:pt idx="34">
                  <c:v>42700</c:v>
                </c:pt>
                <c:pt idx="35">
                  <c:v>42700</c:v>
                </c:pt>
                <c:pt idx="36">
                  <c:v>42700</c:v>
                </c:pt>
                <c:pt idx="37">
                  <c:v>42700</c:v>
                </c:pt>
                <c:pt idx="38">
                  <c:v>43000</c:v>
                </c:pt>
                <c:pt idx="39">
                  <c:v>43000</c:v>
                </c:pt>
                <c:pt idx="40">
                  <c:v>43000</c:v>
                </c:pt>
                <c:pt idx="41">
                  <c:v>43000</c:v>
                </c:pt>
                <c:pt idx="42">
                  <c:v>43000</c:v>
                </c:pt>
                <c:pt idx="43">
                  <c:v>43000</c:v>
                </c:pt>
                <c:pt idx="44">
                  <c:v>43000</c:v>
                </c:pt>
                <c:pt idx="45">
                  <c:v>43000</c:v>
                </c:pt>
                <c:pt idx="46">
                  <c:v>43000</c:v>
                </c:pt>
                <c:pt idx="47">
                  <c:v>43000</c:v>
                </c:pt>
                <c:pt idx="48">
                  <c:v>43000</c:v>
                </c:pt>
                <c:pt idx="49">
                  <c:v>43000</c:v>
                </c:pt>
                <c:pt idx="50">
                  <c:v>43000</c:v>
                </c:pt>
                <c:pt idx="51">
                  <c:v>43000</c:v>
                </c:pt>
                <c:pt idx="52">
                  <c:v>43000</c:v>
                </c:pt>
                <c:pt idx="53">
                  <c:v>43000</c:v>
                </c:pt>
                <c:pt idx="54">
                  <c:v>43000</c:v>
                </c:pt>
                <c:pt idx="55">
                  <c:v>43000</c:v>
                </c:pt>
                <c:pt idx="56">
                  <c:v>42900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06464"/>
        <c:axId val="58254080"/>
      </c:lineChart>
      <c:catAx>
        <c:axId val="58206464"/>
        <c:scaling>
          <c:orientation val="minMax"/>
        </c:scaling>
        <c:delete val="0"/>
        <c:axPos val="b"/>
        <c:numFmt formatCode="[$-F400]h:mm:ss\ AM/PM" sourceLinked="1"/>
        <c:majorTickMark val="none"/>
        <c:minorTickMark val="none"/>
        <c:tickLblPos val="nextTo"/>
        <c:crossAx val="58254080"/>
        <c:crosses val="autoZero"/>
        <c:auto val="1"/>
        <c:lblAlgn val="ctr"/>
        <c:lblOffset val="100"/>
        <c:noMultiLvlLbl val="0"/>
      </c:catAx>
      <c:valAx>
        <c:axId val="58254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58206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400" b="1" i="0" u="none" strike="noStrike" kern="1200" baseline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27.08.2018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Лист4!$O$635</c:f>
              <c:strCache>
                <c:ptCount val="1"/>
                <c:pt idx="0">
                  <c:v>Спот, руб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Лист4!$N$636:$N$682</c:f>
              <c:numCache>
                <c:formatCode>[$-F400]h:mm:ss\ AM/PM</c:formatCode>
                <c:ptCount val="47"/>
                <c:pt idx="0">
                  <c:v>0.4583564814814815</c:v>
                </c:pt>
                <c:pt idx="1">
                  <c:v>0.46490740740740738</c:v>
                </c:pt>
                <c:pt idx="2">
                  <c:v>0.46577546296296296</c:v>
                </c:pt>
                <c:pt idx="3">
                  <c:v>0.46592592592592591</c:v>
                </c:pt>
                <c:pt idx="4">
                  <c:v>0.46986111111111112</c:v>
                </c:pt>
                <c:pt idx="5">
                  <c:v>0.47361111111111115</c:v>
                </c:pt>
                <c:pt idx="6">
                  <c:v>0.47361111111111115</c:v>
                </c:pt>
                <c:pt idx="7">
                  <c:v>0.4736805555555556</c:v>
                </c:pt>
                <c:pt idx="8">
                  <c:v>0.4736805555555556</c:v>
                </c:pt>
                <c:pt idx="9">
                  <c:v>0.4736805555555556</c:v>
                </c:pt>
                <c:pt idx="10">
                  <c:v>0.4737615740740741</c:v>
                </c:pt>
                <c:pt idx="11">
                  <c:v>0.4737615740740741</c:v>
                </c:pt>
                <c:pt idx="12">
                  <c:v>0.47383101851851855</c:v>
                </c:pt>
                <c:pt idx="13">
                  <c:v>0.47383101851851855</c:v>
                </c:pt>
                <c:pt idx="14">
                  <c:v>0.47392361111111114</c:v>
                </c:pt>
                <c:pt idx="15">
                  <c:v>0.47392361111111114</c:v>
                </c:pt>
                <c:pt idx="16">
                  <c:v>0.47392361111111114</c:v>
                </c:pt>
                <c:pt idx="17">
                  <c:v>0.47401620370370368</c:v>
                </c:pt>
                <c:pt idx="18">
                  <c:v>0.47401620370370368</c:v>
                </c:pt>
                <c:pt idx="19">
                  <c:v>0.47401620370370368</c:v>
                </c:pt>
                <c:pt idx="20">
                  <c:v>0.47401620370370368</c:v>
                </c:pt>
                <c:pt idx="21">
                  <c:v>0.47412037037037041</c:v>
                </c:pt>
                <c:pt idx="22">
                  <c:v>0.47412037037037041</c:v>
                </c:pt>
                <c:pt idx="23">
                  <c:v>0.47412037037037041</c:v>
                </c:pt>
                <c:pt idx="24">
                  <c:v>0.4760416666666667</c:v>
                </c:pt>
                <c:pt idx="25">
                  <c:v>0.5193402777777778</c:v>
                </c:pt>
                <c:pt idx="26">
                  <c:v>0.51968749999999997</c:v>
                </c:pt>
                <c:pt idx="27">
                  <c:v>0.52385416666666662</c:v>
                </c:pt>
                <c:pt idx="28">
                  <c:v>0.52906249999999999</c:v>
                </c:pt>
                <c:pt idx="29">
                  <c:v>0.5329976851851852</c:v>
                </c:pt>
                <c:pt idx="30">
                  <c:v>0.57788194444444441</c:v>
                </c:pt>
                <c:pt idx="31">
                  <c:v>0.57846064814814813</c:v>
                </c:pt>
                <c:pt idx="32">
                  <c:v>0.58246527777777779</c:v>
                </c:pt>
                <c:pt idx="33">
                  <c:v>0.58269675925925923</c:v>
                </c:pt>
                <c:pt idx="34">
                  <c:v>0.58296296296296302</c:v>
                </c:pt>
                <c:pt idx="35">
                  <c:v>0.5845717592592593</c:v>
                </c:pt>
                <c:pt idx="36">
                  <c:v>0.58480324074074075</c:v>
                </c:pt>
                <c:pt idx="37">
                  <c:v>0.58589120370370373</c:v>
                </c:pt>
                <c:pt idx="38">
                  <c:v>0.5860995370370371</c:v>
                </c:pt>
                <c:pt idx="39">
                  <c:v>0.58651620370370372</c:v>
                </c:pt>
                <c:pt idx="40">
                  <c:v>0.58663194444444444</c:v>
                </c:pt>
                <c:pt idx="41">
                  <c:v>0.58675925925925931</c:v>
                </c:pt>
                <c:pt idx="42">
                  <c:v>0.58714120370370371</c:v>
                </c:pt>
                <c:pt idx="43">
                  <c:v>0.71883101851851849</c:v>
                </c:pt>
                <c:pt idx="44">
                  <c:v>0.71936342592592595</c:v>
                </c:pt>
                <c:pt idx="45">
                  <c:v>0.71958333333333335</c:v>
                </c:pt>
                <c:pt idx="46">
                  <c:v>0.71978009259259268</c:v>
                </c:pt>
              </c:numCache>
            </c:numRef>
          </c:cat>
          <c:val>
            <c:numRef>
              <c:f>Лист4!$O$636:$O$682</c:f>
              <c:numCache>
                <c:formatCode>General</c:formatCode>
                <c:ptCount val="47"/>
                <c:pt idx="0">
                  <c:v>44680</c:v>
                </c:pt>
                <c:pt idx="1">
                  <c:v>44680</c:v>
                </c:pt>
                <c:pt idx="2">
                  <c:v>44680</c:v>
                </c:pt>
                <c:pt idx="3">
                  <c:v>44680</c:v>
                </c:pt>
                <c:pt idx="4">
                  <c:v>44676</c:v>
                </c:pt>
                <c:pt idx="5">
                  <c:v>44705</c:v>
                </c:pt>
                <c:pt idx="6">
                  <c:v>44705</c:v>
                </c:pt>
                <c:pt idx="7">
                  <c:v>44717</c:v>
                </c:pt>
                <c:pt idx="8">
                  <c:v>44705</c:v>
                </c:pt>
                <c:pt idx="9">
                  <c:v>44700</c:v>
                </c:pt>
                <c:pt idx="10">
                  <c:v>44731</c:v>
                </c:pt>
                <c:pt idx="11">
                  <c:v>44730</c:v>
                </c:pt>
                <c:pt idx="12">
                  <c:v>44752</c:v>
                </c:pt>
                <c:pt idx="13">
                  <c:v>44750</c:v>
                </c:pt>
                <c:pt idx="14">
                  <c:v>44752</c:v>
                </c:pt>
                <c:pt idx="15">
                  <c:v>44750</c:v>
                </c:pt>
                <c:pt idx="16">
                  <c:v>44750</c:v>
                </c:pt>
                <c:pt idx="17">
                  <c:v>44770</c:v>
                </c:pt>
                <c:pt idx="18">
                  <c:v>44760</c:v>
                </c:pt>
                <c:pt idx="19">
                  <c:v>44758</c:v>
                </c:pt>
                <c:pt idx="20">
                  <c:v>44754</c:v>
                </c:pt>
                <c:pt idx="21">
                  <c:v>44777</c:v>
                </c:pt>
                <c:pt idx="22">
                  <c:v>44777</c:v>
                </c:pt>
                <c:pt idx="23">
                  <c:v>44754</c:v>
                </c:pt>
                <c:pt idx="24">
                  <c:v>44754</c:v>
                </c:pt>
                <c:pt idx="25">
                  <c:v>44754</c:v>
                </c:pt>
                <c:pt idx="26">
                  <c:v>44754</c:v>
                </c:pt>
                <c:pt idx="27">
                  <c:v>44754</c:v>
                </c:pt>
                <c:pt idx="28">
                  <c:v>44754</c:v>
                </c:pt>
                <c:pt idx="29">
                  <c:v>44754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Лист4!$P$635</c:f>
              <c:strCache>
                <c:ptCount val="1"/>
                <c:pt idx="0">
                  <c:v>Ордер на продажу, руб</c:v>
                </c:pt>
              </c:strCache>
            </c:strRef>
          </c:tx>
          <c:spPr>
            <a:ln w="38100"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numRef>
              <c:f>Лист4!$N$636:$N$682</c:f>
              <c:numCache>
                <c:formatCode>[$-F400]h:mm:ss\ AM/PM</c:formatCode>
                <c:ptCount val="47"/>
                <c:pt idx="0">
                  <c:v>0.4583564814814815</c:v>
                </c:pt>
                <c:pt idx="1">
                  <c:v>0.46490740740740738</c:v>
                </c:pt>
                <c:pt idx="2">
                  <c:v>0.46577546296296296</c:v>
                </c:pt>
                <c:pt idx="3">
                  <c:v>0.46592592592592591</c:v>
                </c:pt>
                <c:pt idx="4">
                  <c:v>0.46986111111111112</c:v>
                </c:pt>
                <c:pt idx="5">
                  <c:v>0.47361111111111115</c:v>
                </c:pt>
                <c:pt idx="6">
                  <c:v>0.47361111111111115</c:v>
                </c:pt>
                <c:pt idx="7">
                  <c:v>0.4736805555555556</c:v>
                </c:pt>
                <c:pt idx="8">
                  <c:v>0.4736805555555556</c:v>
                </c:pt>
                <c:pt idx="9">
                  <c:v>0.4736805555555556</c:v>
                </c:pt>
                <c:pt idx="10">
                  <c:v>0.4737615740740741</c:v>
                </c:pt>
                <c:pt idx="11">
                  <c:v>0.4737615740740741</c:v>
                </c:pt>
                <c:pt idx="12">
                  <c:v>0.47383101851851855</c:v>
                </c:pt>
                <c:pt idx="13">
                  <c:v>0.47383101851851855</c:v>
                </c:pt>
                <c:pt idx="14">
                  <c:v>0.47392361111111114</c:v>
                </c:pt>
                <c:pt idx="15">
                  <c:v>0.47392361111111114</c:v>
                </c:pt>
                <c:pt idx="16">
                  <c:v>0.47392361111111114</c:v>
                </c:pt>
                <c:pt idx="17">
                  <c:v>0.47401620370370368</c:v>
                </c:pt>
                <c:pt idx="18">
                  <c:v>0.47401620370370368</c:v>
                </c:pt>
                <c:pt idx="19">
                  <c:v>0.47401620370370368</c:v>
                </c:pt>
                <c:pt idx="20">
                  <c:v>0.47401620370370368</c:v>
                </c:pt>
                <c:pt idx="21">
                  <c:v>0.47412037037037041</c:v>
                </c:pt>
                <c:pt idx="22">
                  <c:v>0.47412037037037041</c:v>
                </c:pt>
                <c:pt idx="23">
                  <c:v>0.47412037037037041</c:v>
                </c:pt>
                <c:pt idx="24">
                  <c:v>0.4760416666666667</c:v>
                </c:pt>
                <c:pt idx="25">
                  <c:v>0.5193402777777778</c:v>
                </c:pt>
                <c:pt idx="26">
                  <c:v>0.51968749999999997</c:v>
                </c:pt>
                <c:pt idx="27">
                  <c:v>0.52385416666666662</c:v>
                </c:pt>
                <c:pt idx="28">
                  <c:v>0.52906249999999999</c:v>
                </c:pt>
                <c:pt idx="29">
                  <c:v>0.5329976851851852</c:v>
                </c:pt>
                <c:pt idx="30">
                  <c:v>0.57788194444444441</c:v>
                </c:pt>
                <c:pt idx="31">
                  <c:v>0.57846064814814813</c:v>
                </c:pt>
                <c:pt idx="32">
                  <c:v>0.58246527777777779</c:v>
                </c:pt>
                <c:pt idx="33">
                  <c:v>0.58269675925925923</c:v>
                </c:pt>
                <c:pt idx="34">
                  <c:v>0.58296296296296302</c:v>
                </c:pt>
                <c:pt idx="35">
                  <c:v>0.5845717592592593</c:v>
                </c:pt>
                <c:pt idx="36">
                  <c:v>0.58480324074074075</c:v>
                </c:pt>
                <c:pt idx="37">
                  <c:v>0.58589120370370373</c:v>
                </c:pt>
                <c:pt idx="38">
                  <c:v>0.5860995370370371</c:v>
                </c:pt>
                <c:pt idx="39">
                  <c:v>0.58651620370370372</c:v>
                </c:pt>
                <c:pt idx="40">
                  <c:v>0.58663194444444444</c:v>
                </c:pt>
                <c:pt idx="41">
                  <c:v>0.58675925925925931</c:v>
                </c:pt>
                <c:pt idx="42">
                  <c:v>0.58714120370370371</c:v>
                </c:pt>
                <c:pt idx="43">
                  <c:v>0.71883101851851849</c:v>
                </c:pt>
                <c:pt idx="44">
                  <c:v>0.71936342592592595</c:v>
                </c:pt>
                <c:pt idx="45">
                  <c:v>0.71958333333333335</c:v>
                </c:pt>
                <c:pt idx="46">
                  <c:v>0.71978009259259268</c:v>
                </c:pt>
              </c:numCache>
            </c:numRef>
          </c:cat>
          <c:val>
            <c:numRef>
              <c:f>Лист4!$P$636:$P$682</c:f>
              <c:numCache>
                <c:formatCode>General</c:formatCode>
                <c:ptCount val="47"/>
                <c:pt idx="1">
                  <c:v>44700</c:v>
                </c:pt>
                <c:pt idx="2">
                  <c:v>44900</c:v>
                </c:pt>
                <c:pt idx="3">
                  <c:v>44900</c:v>
                </c:pt>
                <c:pt idx="4">
                  <c:v>44900</c:v>
                </c:pt>
                <c:pt idx="5">
                  <c:v>44900</c:v>
                </c:pt>
                <c:pt idx="6">
                  <c:v>44900</c:v>
                </c:pt>
                <c:pt idx="7">
                  <c:v>44900</c:v>
                </c:pt>
                <c:pt idx="8">
                  <c:v>44900</c:v>
                </c:pt>
                <c:pt idx="9">
                  <c:v>44900</c:v>
                </c:pt>
                <c:pt idx="10">
                  <c:v>44900</c:v>
                </c:pt>
                <c:pt idx="11">
                  <c:v>44900</c:v>
                </c:pt>
                <c:pt idx="12">
                  <c:v>44900</c:v>
                </c:pt>
                <c:pt idx="13">
                  <c:v>44900</c:v>
                </c:pt>
                <c:pt idx="14">
                  <c:v>44900</c:v>
                </c:pt>
                <c:pt idx="15">
                  <c:v>44900</c:v>
                </c:pt>
                <c:pt idx="16">
                  <c:v>44900</c:v>
                </c:pt>
                <c:pt idx="17">
                  <c:v>44900</c:v>
                </c:pt>
                <c:pt idx="18">
                  <c:v>44900</c:v>
                </c:pt>
                <c:pt idx="19">
                  <c:v>44900</c:v>
                </c:pt>
                <c:pt idx="20">
                  <c:v>44900</c:v>
                </c:pt>
                <c:pt idx="21">
                  <c:v>44900</c:v>
                </c:pt>
                <c:pt idx="22">
                  <c:v>44900</c:v>
                </c:pt>
                <c:pt idx="23">
                  <c:v>44900</c:v>
                </c:pt>
                <c:pt idx="24">
                  <c:v>44800</c:v>
                </c:pt>
                <c:pt idx="25">
                  <c:v>44700</c:v>
                </c:pt>
                <c:pt idx="26">
                  <c:v>44500</c:v>
                </c:pt>
                <c:pt idx="27">
                  <c:v>44660</c:v>
                </c:pt>
                <c:pt idx="28">
                  <c:v>44560</c:v>
                </c:pt>
                <c:pt idx="29">
                  <c:v>44500</c:v>
                </c:pt>
                <c:pt idx="30">
                  <c:v>44500</c:v>
                </c:pt>
                <c:pt idx="31">
                  <c:v>44210</c:v>
                </c:pt>
                <c:pt idx="32">
                  <c:v>44700</c:v>
                </c:pt>
                <c:pt idx="33">
                  <c:v>44600</c:v>
                </c:pt>
                <c:pt idx="34">
                  <c:v>44500</c:v>
                </c:pt>
                <c:pt idx="35">
                  <c:v>44600</c:v>
                </c:pt>
                <c:pt idx="36">
                  <c:v>44500</c:v>
                </c:pt>
                <c:pt idx="37">
                  <c:v>44600</c:v>
                </c:pt>
                <c:pt idx="38">
                  <c:v>44700</c:v>
                </c:pt>
                <c:pt idx="39">
                  <c:v>44800</c:v>
                </c:pt>
                <c:pt idx="40">
                  <c:v>44800</c:v>
                </c:pt>
                <c:pt idx="41">
                  <c:v>44500</c:v>
                </c:pt>
                <c:pt idx="42">
                  <c:v>44700</c:v>
                </c:pt>
                <c:pt idx="43">
                  <c:v>44401</c:v>
                </c:pt>
                <c:pt idx="44">
                  <c:v>44210</c:v>
                </c:pt>
                <c:pt idx="45">
                  <c:v>44500</c:v>
                </c:pt>
                <c:pt idx="46">
                  <c:v>44400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935360"/>
        <c:axId val="161609984"/>
      </c:lineChart>
      <c:catAx>
        <c:axId val="145935360"/>
        <c:scaling>
          <c:orientation val="minMax"/>
        </c:scaling>
        <c:delete val="0"/>
        <c:axPos val="b"/>
        <c:numFmt formatCode="[$-F400]h:mm:ss\ AM/PM" sourceLinked="1"/>
        <c:majorTickMark val="none"/>
        <c:minorTickMark val="none"/>
        <c:tickLblPos val="nextTo"/>
        <c:crossAx val="161609984"/>
        <c:crosses val="autoZero"/>
        <c:auto val="1"/>
        <c:lblAlgn val="ctr"/>
        <c:lblOffset val="100"/>
        <c:noMultiLvlLbl val="0"/>
      </c:catAx>
      <c:valAx>
        <c:axId val="1616099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59353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400" b="1" i="0" u="none" strike="noStrike" kern="1200" baseline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30.08.2018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Лист4!$O$714</c:f>
              <c:strCache>
                <c:ptCount val="1"/>
                <c:pt idx="0">
                  <c:v>Спот, руб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Лист4!$N$715:$N$753</c:f>
              <c:numCache>
                <c:formatCode>[$-F400]h:mm:ss\ AM/PM</c:formatCode>
                <c:ptCount val="39"/>
                <c:pt idx="0">
                  <c:v>0.46394675925925927</c:v>
                </c:pt>
                <c:pt idx="1">
                  <c:v>0.46421296296296299</c:v>
                </c:pt>
                <c:pt idx="2">
                  <c:v>0.46462962962962967</c:v>
                </c:pt>
                <c:pt idx="3">
                  <c:v>0.50540509259259259</c:v>
                </c:pt>
                <c:pt idx="4">
                  <c:v>0.50563657407407414</c:v>
                </c:pt>
                <c:pt idx="5">
                  <c:v>0.50563657407407414</c:v>
                </c:pt>
                <c:pt idx="6">
                  <c:v>0.50571759259259264</c:v>
                </c:pt>
                <c:pt idx="7">
                  <c:v>0.50571759259259264</c:v>
                </c:pt>
                <c:pt idx="8">
                  <c:v>0.50577546296296294</c:v>
                </c:pt>
                <c:pt idx="9">
                  <c:v>0.5060069444444445</c:v>
                </c:pt>
                <c:pt idx="10">
                  <c:v>0.50604166666666661</c:v>
                </c:pt>
                <c:pt idx="11">
                  <c:v>0.50613425925925926</c:v>
                </c:pt>
                <c:pt idx="12">
                  <c:v>0.50623842592592594</c:v>
                </c:pt>
                <c:pt idx="13">
                  <c:v>0.50629629629629636</c:v>
                </c:pt>
                <c:pt idx="14">
                  <c:v>0.50634259259259262</c:v>
                </c:pt>
                <c:pt idx="15">
                  <c:v>0.50638888888888889</c:v>
                </c:pt>
                <c:pt idx="16">
                  <c:v>0.50649305555555557</c:v>
                </c:pt>
                <c:pt idx="17">
                  <c:v>0.50656250000000003</c:v>
                </c:pt>
                <c:pt idx="18">
                  <c:v>0.50657407407407407</c:v>
                </c:pt>
                <c:pt idx="19">
                  <c:v>0.507349537037037</c:v>
                </c:pt>
                <c:pt idx="20">
                  <c:v>0.50740740740740742</c:v>
                </c:pt>
                <c:pt idx="21">
                  <c:v>0.5074305555555555</c:v>
                </c:pt>
                <c:pt idx="22">
                  <c:v>0.5075115740740741</c:v>
                </c:pt>
                <c:pt idx="23">
                  <c:v>0.50761574074074078</c:v>
                </c:pt>
                <c:pt idx="24">
                  <c:v>0.50777777777777777</c:v>
                </c:pt>
                <c:pt idx="25">
                  <c:v>0.50789351851851849</c:v>
                </c:pt>
                <c:pt idx="26">
                  <c:v>0.50806712962962963</c:v>
                </c:pt>
                <c:pt idx="27">
                  <c:v>0.52309027777777783</c:v>
                </c:pt>
                <c:pt idx="28">
                  <c:v>0.52356481481481476</c:v>
                </c:pt>
                <c:pt idx="29">
                  <c:v>0.52408564814814818</c:v>
                </c:pt>
                <c:pt idx="30">
                  <c:v>0.52671296296296299</c:v>
                </c:pt>
                <c:pt idx="31">
                  <c:v>0.52695601851851859</c:v>
                </c:pt>
                <c:pt idx="32">
                  <c:v>0.52717592592592599</c:v>
                </c:pt>
                <c:pt idx="33">
                  <c:v>0.52733796296296298</c:v>
                </c:pt>
                <c:pt idx="34">
                  <c:v>0.58627314814814813</c:v>
                </c:pt>
                <c:pt idx="35">
                  <c:v>0.58693287037037034</c:v>
                </c:pt>
                <c:pt idx="36">
                  <c:v>0.71199074074074076</c:v>
                </c:pt>
                <c:pt idx="37">
                  <c:v>0.71211805555555552</c:v>
                </c:pt>
                <c:pt idx="38">
                  <c:v>0.7434722222222222</c:v>
                </c:pt>
              </c:numCache>
            </c:numRef>
          </c:cat>
          <c:val>
            <c:numRef>
              <c:f>Лист4!$O$715:$O$753</c:f>
              <c:numCache>
                <c:formatCode>General</c:formatCode>
                <c:ptCount val="39"/>
                <c:pt idx="4">
                  <c:v>45731</c:v>
                </c:pt>
                <c:pt idx="5">
                  <c:v>45730</c:v>
                </c:pt>
                <c:pt idx="6">
                  <c:v>45729</c:v>
                </c:pt>
                <c:pt idx="7">
                  <c:v>45700</c:v>
                </c:pt>
                <c:pt idx="8">
                  <c:v>45700</c:v>
                </c:pt>
                <c:pt idx="9">
                  <c:v>45700</c:v>
                </c:pt>
                <c:pt idx="10">
                  <c:v>45700</c:v>
                </c:pt>
                <c:pt idx="11">
                  <c:v>45700</c:v>
                </c:pt>
                <c:pt idx="12">
                  <c:v>45700</c:v>
                </c:pt>
                <c:pt idx="13">
                  <c:v>45700</c:v>
                </c:pt>
                <c:pt idx="14">
                  <c:v>45700</c:v>
                </c:pt>
                <c:pt idx="15">
                  <c:v>45700</c:v>
                </c:pt>
                <c:pt idx="16">
                  <c:v>45700</c:v>
                </c:pt>
                <c:pt idx="17">
                  <c:v>45700</c:v>
                </c:pt>
                <c:pt idx="18">
                  <c:v>45700</c:v>
                </c:pt>
                <c:pt idx="19">
                  <c:v>45700</c:v>
                </c:pt>
                <c:pt idx="20">
                  <c:v>45700</c:v>
                </c:pt>
                <c:pt idx="21">
                  <c:v>45700</c:v>
                </c:pt>
                <c:pt idx="22">
                  <c:v>45700</c:v>
                </c:pt>
                <c:pt idx="23">
                  <c:v>45700</c:v>
                </c:pt>
                <c:pt idx="24">
                  <c:v>45700</c:v>
                </c:pt>
                <c:pt idx="25">
                  <c:v>45700</c:v>
                </c:pt>
                <c:pt idx="26">
                  <c:v>45700</c:v>
                </c:pt>
                <c:pt idx="27">
                  <c:v>45700</c:v>
                </c:pt>
                <c:pt idx="28">
                  <c:v>45700</c:v>
                </c:pt>
                <c:pt idx="29">
                  <c:v>45700</c:v>
                </c:pt>
                <c:pt idx="30">
                  <c:v>45700</c:v>
                </c:pt>
                <c:pt idx="31">
                  <c:v>45700</c:v>
                </c:pt>
                <c:pt idx="32">
                  <c:v>45700</c:v>
                </c:pt>
                <c:pt idx="33">
                  <c:v>45700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Лист4!$P$714</c:f>
              <c:strCache>
                <c:ptCount val="1"/>
                <c:pt idx="0">
                  <c:v>Ордер на продажу, руб</c:v>
                </c:pt>
              </c:strCache>
            </c:strRef>
          </c:tx>
          <c:spPr>
            <a:ln w="38100"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numRef>
              <c:f>Лист4!$N$715:$N$753</c:f>
              <c:numCache>
                <c:formatCode>[$-F400]h:mm:ss\ AM/PM</c:formatCode>
                <c:ptCount val="39"/>
                <c:pt idx="0">
                  <c:v>0.46394675925925927</c:v>
                </c:pt>
                <c:pt idx="1">
                  <c:v>0.46421296296296299</c:v>
                </c:pt>
                <c:pt idx="2">
                  <c:v>0.46462962962962967</c:v>
                </c:pt>
                <c:pt idx="3">
                  <c:v>0.50540509259259259</c:v>
                </c:pt>
                <c:pt idx="4">
                  <c:v>0.50563657407407414</c:v>
                </c:pt>
                <c:pt idx="5">
                  <c:v>0.50563657407407414</c:v>
                </c:pt>
                <c:pt idx="6">
                  <c:v>0.50571759259259264</c:v>
                </c:pt>
                <c:pt idx="7">
                  <c:v>0.50571759259259264</c:v>
                </c:pt>
                <c:pt idx="8">
                  <c:v>0.50577546296296294</c:v>
                </c:pt>
                <c:pt idx="9">
                  <c:v>0.5060069444444445</c:v>
                </c:pt>
                <c:pt idx="10">
                  <c:v>0.50604166666666661</c:v>
                </c:pt>
                <c:pt idx="11">
                  <c:v>0.50613425925925926</c:v>
                </c:pt>
                <c:pt idx="12">
                  <c:v>0.50623842592592594</c:v>
                </c:pt>
                <c:pt idx="13">
                  <c:v>0.50629629629629636</c:v>
                </c:pt>
                <c:pt idx="14">
                  <c:v>0.50634259259259262</c:v>
                </c:pt>
                <c:pt idx="15">
                  <c:v>0.50638888888888889</c:v>
                </c:pt>
                <c:pt idx="16">
                  <c:v>0.50649305555555557</c:v>
                </c:pt>
                <c:pt idx="17">
                  <c:v>0.50656250000000003</c:v>
                </c:pt>
                <c:pt idx="18">
                  <c:v>0.50657407407407407</c:v>
                </c:pt>
                <c:pt idx="19">
                  <c:v>0.507349537037037</c:v>
                </c:pt>
                <c:pt idx="20">
                  <c:v>0.50740740740740742</c:v>
                </c:pt>
                <c:pt idx="21">
                  <c:v>0.5074305555555555</c:v>
                </c:pt>
                <c:pt idx="22">
                  <c:v>0.5075115740740741</c:v>
                </c:pt>
                <c:pt idx="23">
                  <c:v>0.50761574074074078</c:v>
                </c:pt>
                <c:pt idx="24">
                  <c:v>0.50777777777777777</c:v>
                </c:pt>
                <c:pt idx="25">
                  <c:v>0.50789351851851849</c:v>
                </c:pt>
                <c:pt idx="26">
                  <c:v>0.50806712962962963</c:v>
                </c:pt>
                <c:pt idx="27">
                  <c:v>0.52309027777777783</c:v>
                </c:pt>
                <c:pt idx="28">
                  <c:v>0.52356481481481476</c:v>
                </c:pt>
                <c:pt idx="29">
                  <c:v>0.52408564814814818</c:v>
                </c:pt>
                <c:pt idx="30">
                  <c:v>0.52671296296296299</c:v>
                </c:pt>
                <c:pt idx="31">
                  <c:v>0.52695601851851859</c:v>
                </c:pt>
                <c:pt idx="32">
                  <c:v>0.52717592592592599</c:v>
                </c:pt>
                <c:pt idx="33">
                  <c:v>0.52733796296296298</c:v>
                </c:pt>
                <c:pt idx="34">
                  <c:v>0.58627314814814813</c:v>
                </c:pt>
                <c:pt idx="35">
                  <c:v>0.58693287037037034</c:v>
                </c:pt>
                <c:pt idx="36">
                  <c:v>0.71199074074074076</c:v>
                </c:pt>
                <c:pt idx="37">
                  <c:v>0.71211805555555552</c:v>
                </c:pt>
                <c:pt idx="38">
                  <c:v>0.7434722222222222</c:v>
                </c:pt>
              </c:numCache>
            </c:numRef>
          </c:cat>
          <c:val>
            <c:numRef>
              <c:f>Лист4!$P$715:$P$753</c:f>
              <c:numCache>
                <c:formatCode>General</c:formatCode>
                <c:ptCount val="39"/>
                <c:pt idx="0">
                  <c:v>46000</c:v>
                </c:pt>
                <c:pt idx="1">
                  <c:v>46000</c:v>
                </c:pt>
                <c:pt idx="2">
                  <c:v>45440</c:v>
                </c:pt>
                <c:pt idx="3">
                  <c:v>45900</c:v>
                </c:pt>
                <c:pt idx="4">
                  <c:v>45900</c:v>
                </c:pt>
                <c:pt idx="5">
                  <c:v>45900</c:v>
                </c:pt>
                <c:pt idx="6">
                  <c:v>45900</c:v>
                </c:pt>
                <c:pt idx="7">
                  <c:v>45900</c:v>
                </c:pt>
                <c:pt idx="8">
                  <c:v>45900</c:v>
                </c:pt>
                <c:pt idx="9">
                  <c:v>45900</c:v>
                </c:pt>
                <c:pt idx="10">
                  <c:v>45900</c:v>
                </c:pt>
                <c:pt idx="11">
                  <c:v>45900</c:v>
                </c:pt>
                <c:pt idx="12">
                  <c:v>45900</c:v>
                </c:pt>
                <c:pt idx="13">
                  <c:v>45900</c:v>
                </c:pt>
                <c:pt idx="14">
                  <c:v>45900</c:v>
                </c:pt>
                <c:pt idx="15">
                  <c:v>45800</c:v>
                </c:pt>
                <c:pt idx="16">
                  <c:v>45800</c:v>
                </c:pt>
                <c:pt idx="17">
                  <c:v>45800</c:v>
                </c:pt>
                <c:pt idx="18">
                  <c:v>45800</c:v>
                </c:pt>
                <c:pt idx="19">
                  <c:v>45800</c:v>
                </c:pt>
                <c:pt idx="20">
                  <c:v>45800</c:v>
                </c:pt>
                <c:pt idx="21">
                  <c:v>45800</c:v>
                </c:pt>
                <c:pt idx="22">
                  <c:v>45800</c:v>
                </c:pt>
                <c:pt idx="23">
                  <c:v>45800</c:v>
                </c:pt>
                <c:pt idx="24">
                  <c:v>45800</c:v>
                </c:pt>
                <c:pt idx="25">
                  <c:v>45800</c:v>
                </c:pt>
                <c:pt idx="26">
                  <c:v>45800</c:v>
                </c:pt>
                <c:pt idx="27">
                  <c:v>45500</c:v>
                </c:pt>
                <c:pt idx="28">
                  <c:v>45300</c:v>
                </c:pt>
                <c:pt idx="29">
                  <c:v>45500</c:v>
                </c:pt>
                <c:pt idx="30">
                  <c:v>45300</c:v>
                </c:pt>
                <c:pt idx="31">
                  <c:v>45400</c:v>
                </c:pt>
                <c:pt idx="32">
                  <c:v>45500</c:v>
                </c:pt>
                <c:pt idx="33">
                  <c:v>45400</c:v>
                </c:pt>
                <c:pt idx="34">
                  <c:v>45500</c:v>
                </c:pt>
                <c:pt idx="35">
                  <c:v>45400</c:v>
                </c:pt>
                <c:pt idx="36">
                  <c:v>45100</c:v>
                </c:pt>
                <c:pt idx="37">
                  <c:v>45000</c:v>
                </c:pt>
                <c:pt idx="38">
                  <c:v>45300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09440"/>
        <c:axId val="71711360"/>
      </c:lineChart>
      <c:catAx>
        <c:axId val="71709440"/>
        <c:scaling>
          <c:orientation val="minMax"/>
        </c:scaling>
        <c:delete val="0"/>
        <c:axPos val="b"/>
        <c:numFmt formatCode="[$-F400]h:mm:ss\ AM/PM" sourceLinked="1"/>
        <c:majorTickMark val="none"/>
        <c:minorTickMark val="none"/>
        <c:tickLblPos val="nextTo"/>
        <c:crossAx val="71711360"/>
        <c:crosses val="autoZero"/>
        <c:auto val="1"/>
        <c:lblAlgn val="ctr"/>
        <c:lblOffset val="100"/>
        <c:noMultiLvlLbl val="0"/>
      </c:catAx>
      <c:valAx>
        <c:axId val="71711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1709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F9B2FAC-2503-48F8-B071-04E7FA1ED4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6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7F4F542-0CF8-4D46-9C15-E25CCB08C5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92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68539" y="2917514"/>
            <a:ext cx="6653212" cy="3248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916044"/>
            <a:ext cx="8697912" cy="3249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300400"/>
            <a:ext cx="8697912" cy="386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268538" y="1216660"/>
            <a:ext cx="6653211" cy="4999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3417887" y="1216660"/>
            <a:ext cx="5503863" cy="4892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268538" y="1309688"/>
            <a:ext cx="6653211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268538" y="1309688"/>
            <a:ext cx="6653211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7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22068"/>
            <a:ext cx="8697912" cy="324378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2746597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12543"/>
            <a:ext cx="8697912" cy="32533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912" y="140272"/>
            <a:ext cx="1623600" cy="80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5" r:id="rId2"/>
    <p:sldLayoutId id="2147483756" r:id="rId3"/>
    <p:sldLayoutId id="2147483757" r:id="rId4"/>
    <p:sldLayoutId id="2147483667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912" y="140272"/>
            <a:ext cx="1623600" cy="80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2038350" y="2781300"/>
            <a:ext cx="710565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12" y="140272"/>
            <a:ext cx="1623600" cy="80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68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781300"/>
            <a:ext cx="914400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12" y="140272"/>
            <a:ext cx="1623600" cy="80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7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156460"/>
            <a:ext cx="9144000" cy="470154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12" y="140272"/>
            <a:ext cx="1623600" cy="80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2038350" y="1"/>
            <a:ext cx="710565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148431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1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12" y="140272"/>
            <a:ext cx="1623600" cy="80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1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197225" y="0"/>
            <a:ext cx="5946775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5467" name="Rectangle 1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3837" y="1216660"/>
            <a:ext cx="2749551" cy="48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Образец текста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4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12" y="140272"/>
            <a:ext cx="1623600" cy="80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6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lang="ru-RU" sz="2600" b="0" dirty="0" smtClean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91440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12" y="140272"/>
            <a:ext cx="1623600" cy="80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8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Новые возможности участников рынка по работе с поставочными фьючерсными контрактами на нефтепродукты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4800" y="6427113"/>
            <a:ext cx="8353425" cy="430887"/>
          </a:xfrm>
        </p:spPr>
        <p:txBody>
          <a:bodyPr/>
          <a:lstStyle/>
          <a:p>
            <a:r>
              <a:rPr lang="ru-RU" sz="1400" dirty="0"/>
              <a:t>Конференция-семинар «Глобальные и локальные рынки нефти, газа и нефтепродуктов: анализ и прогнозирование, ценообразование, торговые потоки»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Предложения владельцам поставочных фьючерсных контрактов с базовой точкой ценообразования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59013" y="6500812"/>
            <a:ext cx="6653211" cy="561975"/>
          </a:xfrm>
        </p:spPr>
        <p:txBody>
          <a:bodyPr/>
          <a:lstStyle/>
          <a:p>
            <a:pPr lvl="0"/>
            <a:r>
              <a:rPr lang="ru-RU" sz="1400" dirty="0">
                <a:solidFill>
                  <a:srgbClr val="FFFFFF"/>
                </a:solidFill>
              </a:rPr>
              <a:t>Новые возможности участников рынка по работе с поставочными фьючерсными контрактами на нефтепродукты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3839" y="1222374"/>
            <a:ext cx="8697912" cy="429260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/>
              <a:t>Досрочный выход на поставку.</a:t>
            </a:r>
          </a:p>
          <a:p>
            <a:pPr marL="514350" indent="-514350" algn="just">
              <a:buAutoNum type="arabicPeriod"/>
            </a:pPr>
            <a:r>
              <a:rPr lang="ru-RU" b="1" dirty="0"/>
              <a:t>Перенос фьючерсной позиции между фьючерсными контрактами с разными датами экспирации</a:t>
            </a:r>
            <a:r>
              <a:rPr lang="ru-RU" dirty="0"/>
              <a:t>.</a:t>
            </a:r>
          </a:p>
          <a:p>
            <a:pPr marL="514350" indent="-514350" algn="just">
              <a:buAutoNum type="arabicPeriod"/>
            </a:pPr>
            <a:r>
              <a:rPr lang="ru-RU" b="1" dirty="0"/>
              <a:t>Для </a:t>
            </a:r>
            <a:r>
              <a:rPr lang="ru-RU" b="1" dirty="0"/>
              <a:t>участников</a:t>
            </a:r>
            <a:r>
              <a:rPr lang="ru-RU" b="1" dirty="0"/>
              <a:t> рынка </a:t>
            </a:r>
            <a:r>
              <a:rPr lang="ru-RU" b="1" dirty="0"/>
              <a:t>рассматривающих</a:t>
            </a:r>
            <a:r>
              <a:rPr lang="ru-RU" b="1" dirty="0"/>
              <a:t> поставочный фьючерсный контракт как инструмент хеджирования </a:t>
            </a:r>
            <a:r>
              <a:rPr lang="ru-RU" b="1" dirty="0" smtClean="0"/>
              <a:t>-</a:t>
            </a:r>
            <a:r>
              <a:rPr lang="ru-RU" b="1" dirty="0" err="1" smtClean="0"/>
              <a:t>оффсетное</a:t>
            </a:r>
            <a:r>
              <a:rPr lang="ru-RU" b="1" dirty="0" smtClean="0"/>
              <a:t> </a:t>
            </a:r>
            <a:r>
              <a:rPr lang="ru-RU" b="1" dirty="0"/>
              <a:t>закрытие фьючерсных позиций в течение торгового дня в день экспирации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</p:spPr>
        <p:txBody>
          <a:bodyPr/>
          <a:lstStyle/>
          <a:p>
            <a:fld id="{8E730068-F805-43B7-8A8E-3E2DB17E4B4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75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466725"/>
            <a:ext cx="6653212" cy="876300"/>
          </a:xfrm>
        </p:spPr>
        <p:txBody>
          <a:bodyPr/>
          <a:lstStyle/>
          <a:p>
            <a:r>
              <a:rPr lang="ru-RU" sz="2000" dirty="0"/>
              <a:t>Досрочный выход на поставку/</a:t>
            </a:r>
            <a:r>
              <a:rPr lang="ru-RU" sz="2000" dirty="0" err="1"/>
              <a:t>роллинг</a:t>
            </a:r>
            <a:r>
              <a:rPr lang="ru-RU" sz="2000" dirty="0"/>
              <a:t>/</a:t>
            </a:r>
            <a:r>
              <a:rPr lang="ru-RU" sz="2000" dirty="0" err="1"/>
              <a:t>оффсетная</a:t>
            </a:r>
            <a:r>
              <a:rPr lang="ru-RU" sz="2000" dirty="0"/>
              <a:t> сделка </a:t>
            </a:r>
            <a:r>
              <a:rPr lang="ru-RU" sz="2000" dirty="0" smtClean="0"/>
              <a:t>до экспирации </a:t>
            </a:r>
            <a:r>
              <a:rPr lang="ru-RU" sz="2000" dirty="0"/>
              <a:t>по поставочному фьючерсному контракту с любой датой экспирации.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68538" y="6405325"/>
            <a:ext cx="6653211" cy="738664"/>
          </a:xfrm>
        </p:spPr>
        <p:txBody>
          <a:bodyPr/>
          <a:lstStyle/>
          <a:p>
            <a:pPr lvl="0"/>
            <a:r>
              <a:rPr lang="ru-RU" sz="1400" dirty="0">
                <a:solidFill>
                  <a:srgbClr val="FFFFFF"/>
                </a:solidFill>
              </a:rPr>
              <a:t>Новые возможности участников рынка по работе с поставочными фьючерсными контрактами на нефтепродукты</a:t>
            </a:r>
          </a:p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92" y="1200942"/>
            <a:ext cx="3835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81099"/>
            <a:ext cx="300037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92" y="2095498"/>
            <a:ext cx="32004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92" y="4522788"/>
            <a:ext cx="3048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>
            <a:endCxn id="7172" idx="1"/>
          </p:cNvCxnSpPr>
          <p:nvPr/>
        </p:nvCxnSpPr>
        <p:spPr bwMode="auto">
          <a:xfrm>
            <a:off x="3114675" y="1523998"/>
            <a:ext cx="1108517" cy="1"/>
          </a:xfrm>
          <a:prstGeom prst="straightConnector1">
            <a:avLst/>
          </a:prstGeom>
          <a:ln w="44450"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7174" idx="0"/>
          </p:cNvCxnSpPr>
          <p:nvPr/>
        </p:nvCxnSpPr>
        <p:spPr bwMode="auto">
          <a:xfrm>
            <a:off x="6140892" y="1695450"/>
            <a:ext cx="0" cy="400048"/>
          </a:xfrm>
          <a:prstGeom prst="straightConnector1">
            <a:avLst/>
          </a:prstGeom>
          <a:ln w="41275"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175" idx="0"/>
          </p:cNvCxnSpPr>
          <p:nvPr/>
        </p:nvCxnSpPr>
        <p:spPr bwMode="auto">
          <a:xfrm>
            <a:off x="6140892" y="3736973"/>
            <a:ext cx="0" cy="785815"/>
          </a:xfrm>
          <a:prstGeom prst="straightConnector1">
            <a:avLst/>
          </a:prstGeom>
          <a:ln w="41275"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</p:spPr>
        <p:txBody>
          <a:bodyPr/>
          <a:lstStyle/>
          <a:p>
            <a:fld id="{8E730068-F805-43B7-8A8E-3E2DB17E4B4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11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Входящие данные для планирования операций с фьючерсами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268538" y="6405326"/>
            <a:ext cx="6653211" cy="738664"/>
          </a:xfrm>
        </p:spPr>
        <p:txBody>
          <a:bodyPr/>
          <a:lstStyle/>
          <a:p>
            <a:r>
              <a:rPr lang="ru-RU" sz="1400" dirty="0"/>
              <a:t>Новые возможности участников рынка по работе с поставочными фьючерсными контрактами на нефтепродукты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</a:t>
            </a:fld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292839"/>
              </p:ext>
            </p:extLst>
          </p:nvPr>
        </p:nvGraphicFramePr>
        <p:xfrm>
          <a:off x="542925" y="1838325"/>
          <a:ext cx="8172450" cy="426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6090" y="1260473"/>
            <a:ext cx="3481386" cy="473077"/>
          </a:xfrm>
        </p:spPr>
        <p:txBody>
          <a:bodyPr/>
          <a:lstStyle/>
          <a:p>
            <a:r>
              <a:rPr lang="ru-RU" dirty="0" smtClean="0"/>
              <a:t>Сезонность (</a:t>
            </a:r>
            <a:r>
              <a:rPr lang="ru-RU" dirty="0" err="1" smtClean="0"/>
              <a:t>Регуляр</a:t>
            </a:r>
            <a:r>
              <a:rPr lang="ru-RU" dirty="0" smtClean="0"/>
              <a:t> – 92)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Входящие данные для планирования операций с фьючерсами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268538" y="6405325"/>
            <a:ext cx="6653211" cy="738664"/>
          </a:xfrm>
        </p:spPr>
        <p:txBody>
          <a:bodyPr/>
          <a:lstStyle/>
          <a:p>
            <a:r>
              <a:rPr lang="ru-RU" sz="1400" dirty="0"/>
              <a:t>Новые возможности участников рынка по работе с поставочными фьючерсными контрактами на нефтепродукты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283144"/>
              </p:ext>
            </p:extLst>
          </p:nvPr>
        </p:nvGraphicFramePr>
        <p:xfrm>
          <a:off x="247649" y="2019300"/>
          <a:ext cx="856297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6"/>
          <p:cNvSpPr>
            <a:spLocks noGrp="1"/>
          </p:cNvSpPr>
          <p:nvPr>
            <p:ph idx="12"/>
          </p:nvPr>
        </p:nvSpPr>
        <p:spPr>
          <a:xfrm>
            <a:off x="1825625" y="1355724"/>
            <a:ext cx="5289549" cy="606426"/>
          </a:xfrm>
        </p:spPr>
        <p:txBody>
          <a:bodyPr/>
          <a:lstStyle/>
          <a:p>
            <a:r>
              <a:rPr lang="ru-RU" dirty="0" smtClean="0"/>
              <a:t>Пиковые отклонения цены (</a:t>
            </a:r>
            <a:r>
              <a:rPr lang="ru-RU" dirty="0" err="1" smtClean="0"/>
              <a:t>Регуляр</a:t>
            </a:r>
            <a:r>
              <a:rPr lang="ru-RU" dirty="0" smtClean="0"/>
              <a:t> – 92)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Входящие данные для планирования операций с фьючерсами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268538" y="6405325"/>
            <a:ext cx="6653211" cy="738664"/>
          </a:xfrm>
        </p:spPr>
        <p:txBody>
          <a:bodyPr/>
          <a:lstStyle/>
          <a:p>
            <a:r>
              <a:rPr lang="ru-RU" sz="1400" dirty="0"/>
              <a:t>Новые возможности участников рынка по работе с поставочными фьючерсными контрактами на нефтепродукты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835594"/>
              </p:ext>
            </p:extLst>
          </p:nvPr>
        </p:nvGraphicFramePr>
        <p:xfrm>
          <a:off x="133350" y="1276349"/>
          <a:ext cx="8858250" cy="496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8250"/>
              </a:tblGrid>
              <a:tr h="92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при приобретении фьючерсного контракта и условия сохранения фьючерсной позиции </a:t>
                      </a:r>
                      <a:r>
                        <a:rPr lang="ru-RU" sz="2600" b="1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(до экспирации)</a:t>
                      </a:r>
                      <a:endParaRPr lang="ru-RU" sz="2600" b="1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75" marR="17975" marT="0" marB="0">
                    <a:noFill/>
                  </a:tcPr>
                </a:tc>
              </a:tr>
              <a:tr h="460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•    (1 контракт = 60 тонн).</a:t>
                      </a:r>
                    </a:p>
                  </a:txBody>
                  <a:tcPr marL="17975" marR="17975" marT="0" marB="0">
                    <a:noFill/>
                  </a:tcPr>
                </a:tc>
              </a:tr>
              <a:tr h="81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•    Транзакционные расходы в рублях на 1 контракт =  540 руб.</a:t>
                      </a:r>
                    </a:p>
                  </a:txBody>
                  <a:tcPr marL="17975" marR="17975" marT="0" marB="0">
                    <a:noFill/>
                  </a:tcPr>
                </a:tc>
              </a:tr>
              <a:tr h="460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•    Комиссия СПбМТСБ= 308.4 руб.</a:t>
                      </a:r>
                    </a:p>
                  </a:txBody>
                  <a:tcPr marL="17975" marR="17975" marT="0" marB="0">
                    <a:noFill/>
                  </a:tcPr>
                </a:tc>
              </a:tr>
              <a:tr h="460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•    Комиссия РДК=231.6 руб.</a:t>
                      </a:r>
                    </a:p>
                  </a:txBody>
                  <a:tcPr marL="17975" marR="17975" marT="0" marB="0">
                    <a:noFill/>
                  </a:tcPr>
                </a:tc>
              </a:tr>
              <a:tr h="460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Маржинальные требования</a:t>
                      </a:r>
                    </a:p>
                  </a:txBody>
                  <a:tcPr marL="17975" marR="17975" marT="0" marB="0">
                    <a:noFill/>
                  </a:tcPr>
                </a:tc>
              </a:tr>
              <a:tr h="460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•    Депозитная маржа: 4--7% от полной стоимости сделки.</a:t>
                      </a:r>
                    </a:p>
                  </a:txBody>
                  <a:tcPr marL="17975" marR="17975" marT="0" marB="0">
                    <a:noFill/>
                  </a:tcPr>
                </a:tc>
              </a:tr>
              <a:tr h="92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•    Вариационная маржа: получение/уплата в зависимости от изменения фьючерсных цен.</a:t>
                      </a:r>
                    </a:p>
                  </a:txBody>
                  <a:tcPr marL="17975" marR="17975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Входящие данные для планирования операций с фьючерсами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2278063" y="6383893"/>
            <a:ext cx="6653211" cy="738664"/>
          </a:xfrm>
        </p:spPr>
        <p:txBody>
          <a:bodyPr/>
          <a:lstStyle/>
          <a:p>
            <a:pPr lvl="0"/>
            <a:r>
              <a:rPr lang="ru-RU" sz="1400" dirty="0">
                <a:solidFill>
                  <a:srgbClr val="FFFFFF"/>
                </a:solidFill>
              </a:rPr>
              <a:t>Новые возможности участников рынка по работе с поставочными фьючерсными контрактами на нефтепродукты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234151152"/>
              </p:ext>
            </p:extLst>
          </p:nvPr>
        </p:nvGraphicFramePr>
        <p:xfrm>
          <a:off x="142875" y="1319705"/>
          <a:ext cx="8839200" cy="4929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/>
              </a:tblGrid>
              <a:tr h="261245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Окончательные расчеты и Поставка </a:t>
                      </a:r>
                      <a:r>
                        <a:rPr lang="ru-RU" sz="2600" b="1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(после </a:t>
                      </a:r>
                      <a:r>
                        <a:rPr lang="ru-RU" sz="2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экспирации)</a:t>
                      </a:r>
                    </a:p>
                  </a:txBody>
                  <a:tcPr marL="51590" marR="51590" marT="0" marB="0">
                    <a:noFill/>
                  </a:tcPr>
                </a:tc>
              </a:tr>
              <a:tr h="943796">
                <a:tc>
                  <a:txBody>
                    <a:bodyPr/>
                    <a:lstStyle/>
                    <a:p>
                      <a:pPr marL="457200" indent="-457200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расчетной цены и Окончательные расчеты по вариационной марже (2 дня предшествующие месяцу Поставки)</a:t>
                      </a:r>
                    </a:p>
                  </a:txBody>
                  <a:tcPr marL="51590" marR="51590" marT="0" marB="0">
                    <a:noFill/>
                  </a:tcPr>
                </a:tc>
              </a:tr>
              <a:tr h="890443">
                <a:tc>
                  <a:txBody>
                    <a:bodyPr/>
                    <a:lstStyle/>
                    <a:p>
                      <a:pPr marL="457200" indent="-457200" fontAlgn="b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пар Поставщик-Покупатель и стоимости Товара с учетом доставки (день предшествующий месяцу Поставки)</a:t>
                      </a:r>
                    </a:p>
                  </a:txBody>
                  <a:tcPr marL="51590" marR="51590" marT="0" marB="0">
                    <a:noFill/>
                  </a:tcPr>
                </a:tc>
              </a:tr>
              <a:tr h="575844">
                <a:tc>
                  <a:txBody>
                    <a:bodyPr/>
                    <a:lstStyle/>
                    <a:p>
                      <a:pPr marL="457200" indent="-457200" fontAlgn="b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Сделка в секции "Нефтепродукты" на базисном пункте РФ (Первый день месяца Поставки)</a:t>
                      </a:r>
                    </a:p>
                  </a:txBody>
                  <a:tcPr marL="51590" marR="51590" marT="0" marB="0">
                    <a:noFill/>
                  </a:tcPr>
                </a:tc>
              </a:tr>
              <a:tr h="261245">
                <a:tc>
                  <a:txBody>
                    <a:bodyPr/>
                    <a:lstStyle/>
                    <a:p>
                      <a:pPr marL="457200" indent="-457200" fontAlgn="b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 депозитной маржи</a:t>
                      </a:r>
                    </a:p>
                  </a:txBody>
                  <a:tcPr marL="51590" marR="51590" marT="0" marB="0">
                    <a:noFill/>
                  </a:tcPr>
                </a:tc>
              </a:tr>
              <a:tr h="68167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1590" marR="5159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76475" y="47625"/>
            <a:ext cx="6653212" cy="1009650"/>
          </a:xfrm>
        </p:spPr>
        <p:txBody>
          <a:bodyPr/>
          <a:lstStyle/>
          <a:p>
            <a:r>
              <a:rPr lang="ru-RU" sz="2400" dirty="0"/>
              <a:t>Сделки в секции «Нефтепродукты» (базис – </a:t>
            </a:r>
            <a:r>
              <a:rPr lang="ru-RU" sz="2400" dirty="0" err="1"/>
              <a:t>ж.д</a:t>
            </a:r>
            <a:r>
              <a:rPr lang="ru-RU" sz="2400" dirty="0"/>
              <a:t>. станция Уфа) </a:t>
            </a:r>
            <a:r>
              <a:rPr lang="ru-RU" sz="2400" dirty="0" err="1"/>
              <a:t>vs</a:t>
            </a:r>
            <a:r>
              <a:rPr lang="ru-RU" sz="2400" dirty="0"/>
              <a:t> лучшие ордера на продажу и покупку в фьючерсном контракте 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276475" y="6415088"/>
            <a:ext cx="6653211" cy="738664"/>
          </a:xfrm>
        </p:spPr>
        <p:txBody>
          <a:bodyPr/>
          <a:lstStyle/>
          <a:p>
            <a:pPr lvl="0"/>
            <a:r>
              <a:rPr lang="ru-RU" sz="1400" dirty="0">
                <a:solidFill>
                  <a:srgbClr val="FFFFFF"/>
                </a:solidFill>
              </a:rPr>
              <a:t>Новые возможности участников рынка по работе с поставочными фьючерсными контрактами на нефтепродукты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679120"/>
              </p:ext>
            </p:extLst>
          </p:nvPr>
        </p:nvGraphicFramePr>
        <p:xfrm>
          <a:off x="1" y="1142999"/>
          <a:ext cx="4343400" cy="522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235353"/>
              </p:ext>
            </p:extLst>
          </p:nvPr>
        </p:nvGraphicFramePr>
        <p:xfrm>
          <a:off x="4514850" y="1066800"/>
          <a:ext cx="4550568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064" y="76200"/>
            <a:ext cx="6653212" cy="1009650"/>
          </a:xfrm>
        </p:spPr>
        <p:txBody>
          <a:bodyPr/>
          <a:lstStyle/>
          <a:p>
            <a:r>
              <a:rPr lang="ru-RU" sz="2400" dirty="0"/>
              <a:t>Сделки в секции «Нефтепродукты» (базис – </a:t>
            </a:r>
            <a:r>
              <a:rPr lang="ru-RU" sz="2400" dirty="0" err="1"/>
              <a:t>ж.д</a:t>
            </a:r>
            <a:r>
              <a:rPr lang="ru-RU" sz="2400" dirty="0"/>
              <a:t>. станция Уфа) </a:t>
            </a:r>
            <a:r>
              <a:rPr lang="ru-RU" sz="2400" dirty="0" err="1"/>
              <a:t>vs</a:t>
            </a:r>
            <a:r>
              <a:rPr lang="ru-RU" sz="2400" dirty="0"/>
              <a:t> лучшие ордера на продажу и покупку в фьючерсном контракте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68538" y="6395800"/>
            <a:ext cx="6653211" cy="738664"/>
          </a:xfrm>
        </p:spPr>
        <p:txBody>
          <a:bodyPr/>
          <a:lstStyle/>
          <a:p>
            <a:pPr lvl="0"/>
            <a:r>
              <a:rPr lang="ru-RU" sz="1400" dirty="0">
                <a:solidFill>
                  <a:srgbClr val="FFFFFF"/>
                </a:solidFill>
              </a:rPr>
              <a:t>Новые возможности участников рынка по работе с поставочными фьючерсными контрактами на нефтепродукты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57162"/>
              </p:ext>
            </p:extLst>
          </p:nvPr>
        </p:nvGraphicFramePr>
        <p:xfrm>
          <a:off x="0" y="1104900"/>
          <a:ext cx="4486275" cy="528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181264"/>
              </p:ext>
            </p:extLst>
          </p:nvPr>
        </p:nvGraphicFramePr>
        <p:xfrm>
          <a:off x="4648199" y="1162049"/>
          <a:ext cx="4495801" cy="524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</p:spPr>
        <p:txBody>
          <a:bodyPr/>
          <a:lstStyle/>
          <a:p>
            <a:fld id="{8E730068-F805-43B7-8A8E-3E2DB17E4B4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53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FF"/>
                </a:solidFill>
              </a:rPr>
              <a:t>Сделки в секции «Нефтепродукты» (базис – </a:t>
            </a:r>
            <a:r>
              <a:rPr lang="ru-RU" sz="2400" dirty="0" err="1">
                <a:solidFill>
                  <a:srgbClr val="FFFFFF"/>
                </a:solidFill>
              </a:rPr>
              <a:t>ж.д</a:t>
            </a:r>
            <a:r>
              <a:rPr lang="ru-RU" sz="2400" dirty="0">
                <a:solidFill>
                  <a:srgbClr val="FFFFFF"/>
                </a:solidFill>
              </a:rPr>
              <a:t>. станция Уфа) </a:t>
            </a:r>
            <a:r>
              <a:rPr lang="ru-RU" sz="2400" dirty="0" err="1">
                <a:solidFill>
                  <a:srgbClr val="FFFFFF"/>
                </a:solidFill>
              </a:rPr>
              <a:t>vs</a:t>
            </a:r>
            <a:r>
              <a:rPr lang="ru-RU" sz="2400" dirty="0">
                <a:solidFill>
                  <a:srgbClr val="FFFFFF"/>
                </a:solidFill>
              </a:rPr>
              <a:t> лучшие ордера на продажу и покупку в фьючерсном контракте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68538" y="6405325"/>
            <a:ext cx="6653211" cy="738664"/>
          </a:xfrm>
        </p:spPr>
        <p:txBody>
          <a:bodyPr/>
          <a:lstStyle/>
          <a:p>
            <a:pPr lvl="0"/>
            <a:r>
              <a:rPr lang="ru-RU" sz="1400" dirty="0">
                <a:solidFill>
                  <a:srgbClr val="FFFFFF"/>
                </a:solidFill>
              </a:rPr>
              <a:t>Новые возможности участников рынка по работе с поставочными фьючерсными контрактами на нефтепродукты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102692"/>
              </p:ext>
            </p:extLst>
          </p:nvPr>
        </p:nvGraphicFramePr>
        <p:xfrm>
          <a:off x="1" y="1085850"/>
          <a:ext cx="4591050" cy="531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42584"/>
              </p:ext>
            </p:extLst>
          </p:nvPr>
        </p:nvGraphicFramePr>
        <p:xfrm>
          <a:off x="4638674" y="1057275"/>
          <a:ext cx="450532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381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064" y="66675"/>
            <a:ext cx="6653212" cy="1009650"/>
          </a:xfrm>
        </p:spPr>
        <p:txBody>
          <a:bodyPr/>
          <a:lstStyle/>
          <a:p>
            <a:r>
              <a:rPr lang="ru-RU" sz="2400" dirty="0"/>
              <a:t>Сделки в секции «Нефтепродукты» (базис – </a:t>
            </a:r>
            <a:r>
              <a:rPr lang="ru-RU" sz="2400" dirty="0" err="1"/>
              <a:t>ж.д</a:t>
            </a:r>
            <a:r>
              <a:rPr lang="ru-RU" sz="2400" dirty="0"/>
              <a:t>. станция Уфа) </a:t>
            </a:r>
            <a:r>
              <a:rPr lang="ru-RU" sz="2400" dirty="0" err="1"/>
              <a:t>vs</a:t>
            </a:r>
            <a:r>
              <a:rPr lang="ru-RU" sz="2400" dirty="0"/>
              <a:t> лучшие ордера на продажу и покупку в фьючерсном контракте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86000" y="6403975"/>
            <a:ext cx="6653211" cy="738664"/>
          </a:xfrm>
        </p:spPr>
        <p:txBody>
          <a:bodyPr/>
          <a:lstStyle/>
          <a:p>
            <a:pPr lvl="0"/>
            <a:r>
              <a:rPr lang="ru-RU" sz="1400" dirty="0">
                <a:solidFill>
                  <a:srgbClr val="FFFFFF"/>
                </a:solidFill>
              </a:rPr>
              <a:t>Новые возможности участников рынка по работе с поставочными фьючерсными контрактами на нефтепродукты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974" y="3252029"/>
            <a:ext cx="2840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E730068-F805-43B7-8A8E-3E2DB17E4B45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974" y="3252029"/>
            <a:ext cx="2840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3163888"/>
            <a:ext cx="4206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</p:spPr>
        <p:txBody>
          <a:bodyPr/>
          <a:lstStyle/>
          <a:p>
            <a:fld id="{8E730068-F805-43B7-8A8E-3E2DB17E4B45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687586"/>
              </p:ext>
            </p:extLst>
          </p:nvPr>
        </p:nvGraphicFramePr>
        <p:xfrm>
          <a:off x="4638674" y="1047750"/>
          <a:ext cx="4482307" cy="535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481555"/>
              </p:ext>
            </p:extLst>
          </p:nvPr>
        </p:nvGraphicFramePr>
        <p:xfrm>
          <a:off x="-794" y="1047750"/>
          <a:ext cx="4572000" cy="530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7850679"/>
      </p:ext>
    </p:extLst>
  </p:cSld>
  <p:clrMapOvr>
    <a:masterClrMapping/>
  </p:clrMapOvr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2982</TotalTime>
  <Words>454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3_Специальное оформление</vt:lpstr>
      <vt:lpstr>6_Специальное оформление</vt:lpstr>
      <vt:lpstr>4_Специальное оформление</vt:lpstr>
      <vt:lpstr>5_Специальное оформление</vt:lpstr>
      <vt:lpstr>11_Специальное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Презентация PowerPoint</vt:lpstr>
      <vt:lpstr>Входящие данные для планирования операций с фьючерсами</vt:lpstr>
      <vt:lpstr>Входящие данные для планирования операций с фьючерсами</vt:lpstr>
      <vt:lpstr>Входящие данные для планирования операций с фьючерсами</vt:lpstr>
      <vt:lpstr>Входящие данные для планирования операций с фьючерсами</vt:lpstr>
      <vt:lpstr>Сделки в секции «Нефтепродукты» (базис – ж.д. станция Уфа) vs лучшие ордера на продажу и покупку в фьючерсном контракте </vt:lpstr>
      <vt:lpstr>Сделки в секции «Нефтепродукты» (базис – ж.д. станция Уфа) vs лучшие ордера на продажу и покупку в фьючерсном контракте </vt:lpstr>
      <vt:lpstr>Сделки в секции «Нефтепродукты» (базис – ж.д. станция Уфа) vs лучшие ордера на продажу и покупку в фьючерсном контракте </vt:lpstr>
      <vt:lpstr>Сделки в секции «Нефтепродукты» (базис – ж.д. станция Уфа) vs лучшие ордера на продажу и покупку в фьючерсном контракте </vt:lpstr>
      <vt:lpstr>Предложения владельцам поставочных фьючерсных контрактов с базовой точкой ценообразования</vt:lpstr>
      <vt:lpstr>Досрочный выход на поставку/роллинг/оффсетная сделка до экспирации по поставочному фьючерсному контракту с любой датой экспирации. 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Седлецкий Владлен Валерьевич</cp:lastModifiedBy>
  <cp:revision>148</cp:revision>
  <dcterms:created xsi:type="dcterms:W3CDTF">2009-07-15T11:37:47Z</dcterms:created>
  <dcterms:modified xsi:type="dcterms:W3CDTF">2018-09-18T14:29:32Z</dcterms:modified>
</cp:coreProperties>
</file>