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727" r:id="rId2"/>
    <p:sldMasterId id="2147483738" r:id="rId3"/>
  </p:sldMasterIdLst>
  <p:notesMasterIdLst>
    <p:notesMasterId r:id="rId12"/>
  </p:notesMasterIdLst>
  <p:handoutMasterIdLst>
    <p:handoutMasterId r:id="rId13"/>
  </p:handoutMasterIdLst>
  <p:sldIdLst>
    <p:sldId id="390" r:id="rId4"/>
    <p:sldId id="389" r:id="rId5"/>
    <p:sldId id="442" r:id="rId6"/>
    <p:sldId id="447" r:id="rId7"/>
    <p:sldId id="443" r:id="rId8"/>
    <p:sldId id="444" r:id="rId9"/>
    <p:sldId id="445" r:id="rId10"/>
    <p:sldId id="446" r:id="rId11"/>
  </p:sldIdLst>
  <p:sldSz cx="9144000" cy="5143500" type="screen16x9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31">
          <p15:clr>
            <a:srgbClr val="A4A3A4"/>
          </p15:clr>
        </p15:guide>
        <p15:guide id="2" orient="horz" pos="2762">
          <p15:clr>
            <a:srgbClr val="A4A3A4"/>
          </p15:clr>
        </p15:guide>
        <p15:guide id="3" orient="horz" pos="990">
          <p15:clr>
            <a:srgbClr val="A4A3A4"/>
          </p15:clr>
        </p15:guide>
        <p15:guide id="4" orient="horz" pos="3104">
          <p15:clr>
            <a:srgbClr val="A4A3A4"/>
          </p15:clr>
        </p15:guide>
        <p15:guide id="5" orient="horz" pos="566">
          <p15:clr>
            <a:srgbClr val="A4A3A4"/>
          </p15:clr>
        </p15:guide>
        <p15:guide id="6" orient="horz" pos="2639">
          <p15:clr>
            <a:srgbClr val="A4A3A4"/>
          </p15:clr>
        </p15:guide>
        <p15:guide id="7" orient="horz" pos="758">
          <p15:clr>
            <a:srgbClr val="A4A3A4"/>
          </p15:clr>
        </p15:guide>
        <p15:guide id="8" orient="horz" pos="145">
          <p15:clr>
            <a:srgbClr val="A4A3A4"/>
          </p15:clr>
        </p15:guide>
        <p15:guide id="9" orient="horz" pos="1688">
          <p15:clr>
            <a:srgbClr val="A4A3A4"/>
          </p15:clr>
        </p15:guide>
        <p15:guide id="10" orient="horz" pos="2828">
          <p15:clr>
            <a:srgbClr val="A4A3A4"/>
          </p15:clr>
        </p15:guide>
        <p15:guide id="11" pos="5630">
          <p15:clr>
            <a:srgbClr val="A4A3A4"/>
          </p15:clr>
        </p15:guide>
        <p15:guide id="12" pos="3788">
          <p15:clr>
            <a:srgbClr val="A4A3A4"/>
          </p15:clr>
        </p15:guide>
        <p15:guide id="13" pos="2906">
          <p15:clr>
            <a:srgbClr val="A4A3A4"/>
          </p15:clr>
        </p15:guide>
        <p15:guide id="14" pos="3674">
          <p15:clr>
            <a:srgbClr val="A4A3A4"/>
          </p15:clr>
        </p15:guide>
        <p15:guide id="15" pos="3901">
          <p15:clr>
            <a:srgbClr val="A4A3A4"/>
          </p15:clr>
        </p15:guide>
        <p15:guide id="16" pos="3018">
          <p15:clr>
            <a:srgbClr val="A4A3A4"/>
          </p15:clr>
        </p15:guide>
        <p15:guide id="17" pos="2791">
          <p15:clr>
            <a:srgbClr val="A4A3A4"/>
          </p15:clr>
        </p15:guide>
        <p15:guide id="18" pos="159">
          <p15:clr>
            <a:srgbClr val="A4A3A4"/>
          </p15:clr>
        </p15:guide>
        <p15:guide id="19" pos="184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ckie Barlow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C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45" autoAdjust="0"/>
    <p:restoredTop sz="92346" autoAdjust="0"/>
  </p:normalViewPr>
  <p:slideViewPr>
    <p:cSldViewPr snapToGrid="0" snapToObjects="1">
      <p:cViewPr varScale="1">
        <p:scale>
          <a:sx n="128" d="100"/>
          <a:sy n="128" d="100"/>
        </p:scale>
        <p:origin x="126" y="306"/>
      </p:cViewPr>
      <p:guideLst>
        <p:guide orient="horz" pos="1831"/>
        <p:guide orient="horz" pos="2762"/>
        <p:guide orient="horz" pos="990"/>
        <p:guide orient="horz" pos="3104"/>
        <p:guide orient="horz" pos="566"/>
        <p:guide orient="horz" pos="2639"/>
        <p:guide orient="horz" pos="758"/>
        <p:guide orient="horz" pos="145"/>
        <p:guide orient="horz" pos="1688"/>
        <p:guide orient="horz" pos="2828"/>
        <p:guide pos="5630"/>
        <p:guide pos="3788"/>
        <p:guide pos="2906"/>
        <p:guide pos="3674"/>
        <p:guide pos="3901"/>
        <p:guide pos="3018"/>
        <p:guide pos="2791"/>
        <p:guide pos="159"/>
        <p:guide pos="18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122E3A8-67DD-A54D-9ACE-7F6180D1A288}" type="datetimeFigureOut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5D751CF-426F-9546-9000-18E529FDEB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8927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5BCB8AE-B9B2-1648-AE7C-D9F4FF496627}" type="datetimeFigureOut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7F34D1A-B7E5-DE48-8EA9-859D9DE63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4333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4D1A-B7E5-DE48-8EA9-859D9DE6365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710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4D1A-B7E5-DE48-8EA9-859D9DE6365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456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CMORET\Downloads\_82A3459.jpg"/>
          <p:cNvPicPr>
            <a:picLocks noChangeAspect="1" noChangeArrowheads="1"/>
          </p:cNvPicPr>
          <p:nvPr userDrawn="1"/>
        </p:nvPicPr>
        <p:blipFill>
          <a:blip r:embed="rId2" cstate="print"/>
          <a:srcRect l="1715" t="26411" b="6835"/>
          <a:stretch>
            <a:fillRect/>
          </a:stretch>
        </p:blipFill>
        <p:spPr bwMode="auto">
          <a:xfrm>
            <a:off x="3176" y="0"/>
            <a:ext cx="9140824" cy="4138920"/>
          </a:xfrm>
          <a:prstGeom prst="rect">
            <a:avLst/>
          </a:prstGeom>
          <a:noFill/>
        </p:spPr>
      </p:pic>
      <p:sp>
        <p:nvSpPr>
          <p:cNvPr id="7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381500"/>
          </a:xfrm>
          <a:prstGeom prst="rect">
            <a:avLst/>
          </a:prstGeom>
          <a:solidFill>
            <a:srgbClr val="8E8F93">
              <a:alpha val="20000"/>
            </a:srgbClr>
          </a:solidFill>
        </p:spPr>
        <p:txBody>
          <a:bodyPr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Drag Your Image Here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52414" y="1971244"/>
            <a:ext cx="8673872" cy="553998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l">
              <a:buFont typeface="Arial"/>
              <a:buNone/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414" y="2566267"/>
            <a:ext cx="8673872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Optional Subtitle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flipV="1">
            <a:off x="0" y="3711677"/>
            <a:ext cx="9144000" cy="675319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252414" y="3954254"/>
            <a:ext cx="4360862" cy="184666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Presented by: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4386996"/>
            <a:ext cx="9144000" cy="10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5531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4F5156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Confidential Property of Schneider Electric |</a:t>
            </a:r>
            <a:endParaRPr lang="en-US" dirty="0"/>
          </a:p>
        </p:txBody>
      </p:sp>
      <p:pic>
        <p:nvPicPr>
          <p:cNvPr id="15" name="Picture 14" descr="schneider_LIO_Life-Green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01" y="4509591"/>
            <a:ext cx="1922297" cy="53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49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52413" y="1713559"/>
            <a:ext cx="8577821" cy="123110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ctr">
              <a:buFont typeface="Arial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QUOTE OR CALLOUT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414" y="2955454"/>
            <a:ext cx="857782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Optional Subtitle</a:t>
            </a:r>
          </a:p>
        </p:txBody>
      </p:sp>
      <p:pic>
        <p:nvPicPr>
          <p:cNvPr id="10" name="Picture 9" descr="schneider_LIO_Life-Green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01" y="4509591"/>
            <a:ext cx="1922297" cy="530004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92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on SE Life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52413" y="1713559"/>
            <a:ext cx="8577821" cy="123110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ctr">
              <a:buFont typeface="Arial"/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QUOTE OR CALLOUT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414" y="2955454"/>
            <a:ext cx="857782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Optional Subtitle</a:t>
            </a:r>
          </a:p>
        </p:txBody>
      </p:sp>
      <p:pic>
        <p:nvPicPr>
          <p:cNvPr id="8" name="Picture 7" descr="schneider_LIO_White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947" y="4521136"/>
            <a:ext cx="1907005" cy="50691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08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av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ave_175139600_LIO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3620222"/>
            <a:ext cx="9144000" cy="1523278"/>
          </a:xfrm>
          <a:prstGeom prst="rect">
            <a:avLst/>
          </a:prstGeom>
          <a:gradFill>
            <a:gsLst>
              <a:gs pos="0">
                <a:schemeClr val="tx1">
                  <a:alpha val="2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schneider_LIO_Whit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947" y="4521136"/>
            <a:ext cx="1907005" cy="506914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18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av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eave_463028807_LIO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3620222"/>
            <a:ext cx="9144000" cy="1523278"/>
          </a:xfrm>
          <a:prstGeom prst="rect">
            <a:avLst/>
          </a:prstGeom>
          <a:gradFill>
            <a:gsLst>
              <a:gs pos="0">
                <a:schemeClr val="tx1">
                  <a:alpha val="2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schneider_LIO_Whit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947" y="4521136"/>
            <a:ext cx="1907005" cy="506914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686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av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620222"/>
            <a:ext cx="9144000" cy="1523278"/>
          </a:xfrm>
          <a:prstGeom prst="rect">
            <a:avLst/>
          </a:prstGeom>
          <a:gradFill>
            <a:gsLst>
              <a:gs pos="0">
                <a:schemeClr val="tx1">
                  <a:alpha val="2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62180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674435" y="4851248"/>
            <a:ext cx="8351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 dirty="0" smtClean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endParaRPr lang="en-US" sz="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5531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  <p:pic>
        <p:nvPicPr>
          <p:cNvPr id="10" name="Picture 9" descr="Weave_486603441_LIO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 descr="schneider_LIO_Whit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947" y="4521136"/>
            <a:ext cx="1907005" cy="506914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6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6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183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av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eave_522513175_LIO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3620222"/>
            <a:ext cx="9144000" cy="1523278"/>
          </a:xfrm>
          <a:prstGeom prst="rect">
            <a:avLst/>
          </a:prstGeom>
          <a:gradFill>
            <a:gsLst>
              <a:gs pos="0">
                <a:schemeClr val="tx1">
                  <a:alpha val="2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schneider_LIO_Whit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947" y="4521136"/>
            <a:ext cx="1907005" cy="506914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90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ave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eave_522794209_LIO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3620222"/>
            <a:ext cx="9144000" cy="1523278"/>
          </a:xfrm>
          <a:prstGeom prst="rect">
            <a:avLst/>
          </a:prstGeom>
          <a:gradFill>
            <a:gsLst>
              <a:gs pos="0">
                <a:schemeClr val="tx1">
                  <a:alpha val="2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schneider_LIO_Whit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947" y="4521136"/>
            <a:ext cx="1907005" cy="506914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11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ave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eave_528351183_LIO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3620222"/>
            <a:ext cx="9144000" cy="1523278"/>
          </a:xfrm>
          <a:prstGeom prst="rect">
            <a:avLst/>
          </a:prstGeom>
          <a:gradFill>
            <a:gsLst>
              <a:gs pos="0">
                <a:schemeClr val="tx1">
                  <a:alpha val="2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schneider_LIO_Whit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947" y="4521136"/>
            <a:ext cx="1907005" cy="506914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509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hneider_LIO_White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549" y="2064587"/>
            <a:ext cx="3678903" cy="101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47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column w/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8056" y="230188"/>
            <a:ext cx="8633531" cy="307777"/>
          </a:xfrm>
        </p:spPr>
        <p:txBody>
          <a:bodyPr>
            <a:spAutoFit/>
          </a:bodyPr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192839" y="4066302"/>
            <a:ext cx="2698750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 smtClean="0"/>
              <a:t>Optional caption goes here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14065" y="1203325"/>
            <a:ext cx="0" cy="2986088"/>
          </a:xfrm>
          <a:prstGeom prst="line">
            <a:avLst/>
          </a:prstGeom>
          <a:ln w="3175" cap="rnd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258055" y="604935"/>
            <a:ext cx="8633531" cy="16927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 b="0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58055" y="4066302"/>
            <a:ext cx="5574419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 smtClean="0"/>
              <a:t>Optional caption goes here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258054" y="1202023"/>
            <a:ext cx="5574419" cy="1405513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6192838" y="1201738"/>
            <a:ext cx="2698750" cy="1336263"/>
          </a:xfrm>
        </p:spPr>
        <p:txBody>
          <a:bodyPr>
            <a:sp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3DCD58"/>
                </a:solidFill>
              </a:rPr>
              <a:t>Page </a:t>
            </a:r>
            <a:fld id="{5A9C12DC-491F-9444-86A2-13AC5C62A2FC}" type="slidenum">
              <a:rPr lang="en-US" smtClean="0">
                <a:solidFill>
                  <a:srgbClr val="3DCD58"/>
                </a:solidFill>
              </a:rPr>
              <a:pPr/>
              <a:t>‹#›</a:t>
            </a:fld>
            <a:endParaRPr lang="en-US" dirty="0">
              <a:solidFill>
                <a:srgbClr val="3DCD58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626469"/>
                </a:solidFill>
              </a:rPr>
              <a:t>Confidential Property of Schneider Electric |</a:t>
            </a:r>
            <a:endParaRPr lang="en-US" dirty="0">
              <a:solidFill>
                <a:srgbClr val="6264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94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2908710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lIns="252000" tIns="0" rIns="0" bIns="252000" anchor="b" anchorCtr="0"/>
          <a:lstStyle>
            <a:lvl1pPr algn="l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900386"/>
            <a:ext cx="9144000" cy="373063"/>
          </a:xfrm>
          <a:prstGeom prst="rect">
            <a:avLst/>
          </a:prstGeom>
          <a:solidFill>
            <a:schemeClr val="tx2"/>
          </a:solidFill>
        </p:spPr>
        <p:txBody>
          <a:bodyPr lIns="252000" tIns="0" rIns="0" bIns="0" anchor="ctr" anchorCtr="0"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Optional Subtitle</a:t>
            </a:r>
            <a:endParaRPr lang="en-US" dirty="0"/>
          </a:p>
        </p:txBody>
      </p:sp>
      <p:pic>
        <p:nvPicPr>
          <p:cNvPr id="11" name="Picture 10" descr="schneider_LIO_Life-Green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01" y="4509591"/>
            <a:ext cx="1922297" cy="530004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67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258056" y="230188"/>
            <a:ext cx="8633531" cy="307777"/>
          </a:xfrm>
        </p:spPr>
        <p:txBody>
          <a:bodyPr>
            <a:spAutoFit/>
          </a:bodyPr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2413" y="4066302"/>
            <a:ext cx="5580061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 smtClean="0"/>
              <a:t>Optional caption goes here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258055" y="604935"/>
            <a:ext cx="8633531" cy="16927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 b="0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252412" y="1203326"/>
            <a:ext cx="5580062" cy="1405513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3DCD58"/>
                </a:solidFill>
              </a:rPr>
              <a:t>Page </a:t>
            </a:r>
            <a:fld id="{5A9C12DC-491F-9444-86A2-13AC5C62A2FC}" type="slidenum">
              <a:rPr lang="en-US" smtClean="0">
                <a:solidFill>
                  <a:srgbClr val="3DCD58"/>
                </a:solidFill>
              </a:rPr>
              <a:pPr/>
              <a:t>‹#›</a:t>
            </a:fld>
            <a:endParaRPr lang="en-US" dirty="0">
              <a:solidFill>
                <a:srgbClr val="3DCD58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626469"/>
                </a:solidFill>
              </a:rPr>
              <a:t>Confidential Property of Schneider Electric |</a:t>
            </a:r>
            <a:endParaRPr lang="en-US" dirty="0">
              <a:solidFill>
                <a:srgbClr val="6264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80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column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58056" y="230188"/>
            <a:ext cx="8633531" cy="307777"/>
          </a:xfrm>
        </p:spPr>
        <p:txBody>
          <a:bodyPr>
            <a:spAutoFit/>
          </a:bodyPr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258055" y="604935"/>
            <a:ext cx="8633531" cy="16927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 b="0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52413" y="2704955"/>
            <a:ext cx="5574419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 smtClean="0"/>
              <a:t>Optional caption goes here</a:t>
            </a:r>
            <a:endParaRPr lang="en-US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258057" y="4548723"/>
            <a:ext cx="5574419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 smtClean="0"/>
              <a:t>Optional caption goes here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3"/>
          </p:nvPr>
        </p:nvSpPr>
        <p:spPr>
          <a:xfrm>
            <a:off x="258057" y="1213547"/>
            <a:ext cx="5574419" cy="1405513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4"/>
          </p:nvPr>
        </p:nvSpPr>
        <p:spPr>
          <a:xfrm>
            <a:off x="252412" y="3037586"/>
            <a:ext cx="5580064" cy="1405513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3DCD58"/>
                </a:solidFill>
              </a:rPr>
              <a:t>Page </a:t>
            </a:r>
            <a:fld id="{5A9C12DC-491F-9444-86A2-13AC5C62A2FC}" type="slidenum">
              <a:rPr lang="en-US" smtClean="0">
                <a:solidFill>
                  <a:srgbClr val="3DCD58"/>
                </a:solidFill>
              </a:rPr>
              <a:pPr/>
              <a:t>‹#›</a:t>
            </a:fld>
            <a:endParaRPr lang="en-US" dirty="0">
              <a:solidFill>
                <a:srgbClr val="3DCD58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626469"/>
                </a:solidFill>
              </a:rPr>
              <a:t>Confidential Property of Schneider Electric |</a:t>
            </a:r>
            <a:endParaRPr lang="en-US" dirty="0">
              <a:solidFill>
                <a:srgbClr val="6264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0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58056" y="230188"/>
            <a:ext cx="8633531" cy="307777"/>
          </a:xfrm>
        </p:spPr>
        <p:txBody>
          <a:bodyPr>
            <a:spAutoFit/>
          </a:bodyPr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91075" y="4066302"/>
            <a:ext cx="4100514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 smtClean="0"/>
              <a:t>Optional caption goes here</a:t>
            </a:r>
            <a:endParaRPr lang="en-US" dirty="0"/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2414" y="4066302"/>
            <a:ext cx="4178298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 smtClean="0"/>
              <a:t>Optional caption goes here</a:t>
            </a:r>
            <a:endParaRPr lang="en-US"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258055" y="604935"/>
            <a:ext cx="8633531" cy="16927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 b="0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2"/>
          </p:nvPr>
        </p:nvSpPr>
        <p:spPr>
          <a:xfrm>
            <a:off x="258057" y="1209296"/>
            <a:ext cx="4172656" cy="1405513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4791075" y="1209296"/>
            <a:ext cx="4100514" cy="1405513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3DCD58"/>
                </a:solidFill>
              </a:rPr>
              <a:t>Page </a:t>
            </a:r>
            <a:fld id="{5A9C12DC-491F-9444-86A2-13AC5C62A2FC}" type="slidenum">
              <a:rPr lang="en-US" smtClean="0">
                <a:solidFill>
                  <a:srgbClr val="3DCD58"/>
                </a:solidFill>
              </a:rPr>
              <a:pPr/>
              <a:t>‹#›</a:t>
            </a:fld>
            <a:endParaRPr lang="en-US" dirty="0">
              <a:solidFill>
                <a:srgbClr val="3DCD58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626469"/>
                </a:solidFill>
              </a:rPr>
              <a:t>Confidential Property of Schneider Electric |</a:t>
            </a:r>
            <a:endParaRPr lang="en-US" dirty="0">
              <a:solidFill>
                <a:srgbClr val="6264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86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58056" y="230188"/>
            <a:ext cx="8633531" cy="307777"/>
          </a:xfrm>
        </p:spPr>
        <p:txBody>
          <a:bodyPr>
            <a:spAutoFit/>
          </a:bodyPr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91075" y="4066302"/>
            <a:ext cx="4100514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 smtClean="0"/>
              <a:t>Optional caption goes here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2413" y="4066302"/>
            <a:ext cx="4178299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 smtClean="0"/>
              <a:t>Optional caption goes here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258055" y="604935"/>
            <a:ext cx="8633531" cy="16927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 b="0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613516" y="1203325"/>
            <a:ext cx="0" cy="2986088"/>
          </a:xfrm>
          <a:prstGeom prst="line">
            <a:avLst/>
          </a:prstGeom>
          <a:ln w="3175" cap="rnd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sz="quarter" idx="20"/>
          </p:nvPr>
        </p:nvSpPr>
        <p:spPr>
          <a:xfrm>
            <a:off x="252412" y="1203326"/>
            <a:ext cx="4178299" cy="1405513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1"/>
          </p:nvPr>
        </p:nvSpPr>
        <p:spPr>
          <a:xfrm>
            <a:off x="4791074" y="1203326"/>
            <a:ext cx="4100511" cy="1405513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3DCD58"/>
                </a:solidFill>
              </a:rPr>
              <a:t>Page </a:t>
            </a:r>
            <a:fld id="{5A9C12DC-491F-9444-86A2-13AC5C62A2FC}" type="slidenum">
              <a:rPr lang="en-US" smtClean="0">
                <a:solidFill>
                  <a:srgbClr val="3DCD58"/>
                </a:solidFill>
              </a:rPr>
              <a:pPr/>
              <a:t>‹#›</a:t>
            </a:fld>
            <a:endParaRPr lang="en-US" dirty="0">
              <a:solidFill>
                <a:srgbClr val="3DCD58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626469"/>
                </a:solidFill>
              </a:rPr>
              <a:t>Confidential Property of Schneider Electric |</a:t>
            </a:r>
            <a:endParaRPr lang="en-US" dirty="0">
              <a:solidFill>
                <a:srgbClr val="6264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325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258055" y="2698483"/>
            <a:ext cx="8633531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 smtClean="0"/>
              <a:t>Optional caption goes 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58056" y="230188"/>
            <a:ext cx="8633531" cy="307777"/>
          </a:xfrm>
        </p:spPr>
        <p:txBody>
          <a:bodyPr>
            <a:spAutoFit/>
          </a:bodyPr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258055" y="604935"/>
            <a:ext cx="8633531" cy="16927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 b="0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91075" y="4413143"/>
            <a:ext cx="4100514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 smtClean="0"/>
              <a:t>Optional caption goes here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58055" y="4413143"/>
            <a:ext cx="4094871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 smtClean="0"/>
              <a:t>Optional caption goes here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246632" y="1198257"/>
            <a:ext cx="8644953" cy="1405513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5"/>
          </p:nvPr>
        </p:nvSpPr>
        <p:spPr>
          <a:xfrm>
            <a:off x="258055" y="2907433"/>
            <a:ext cx="4094871" cy="1457325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6"/>
          </p:nvPr>
        </p:nvSpPr>
        <p:spPr>
          <a:xfrm>
            <a:off x="4791075" y="2907433"/>
            <a:ext cx="4100514" cy="1405513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3DCD58"/>
                </a:solidFill>
              </a:rPr>
              <a:t>Page </a:t>
            </a:r>
            <a:fld id="{5A9C12DC-491F-9444-86A2-13AC5C62A2FC}" type="slidenum">
              <a:rPr lang="en-US" smtClean="0">
                <a:solidFill>
                  <a:srgbClr val="3DCD58"/>
                </a:solidFill>
              </a:rPr>
              <a:pPr/>
              <a:t>‹#›</a:t>
            </a:fld>
            <a:endParaRPr lang="en-US" dirty="0">
              <a:solidFill>
                <a:srgbClr val="3DCD58"/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626469"/>
                </a:solidFill>
              </a:rPr>
              <a:t>Confidential Property of Schneider Electric |</a:t>
            </a:r>
            <a:endParaRPr lang="en-US" dirty="0">
              <a:solidFill>
                <a:srgbClr val="6264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4434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8055" y="604935"/>
            <a:ext cx="8633531" cy="16927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 b="0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2413" y="4066302"/>
            <a:ext cx="2678893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 smtClean="0"/>
              <a:t>Optional caption goes here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58056" y="230188"/>
            <a:ext cx="8633531" cy="307777"/>
          </a:xfrm>
        </p:spPr>
        <p:txBody>
          <a:bodyPr>
            <a:spAutoFit/>
          </a:bodyPr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6192838" y="4066302"/>
            <a:ext cx="2678893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 smtClean="0"/>
              <a:t>Optional caption goes here</a:t>
            </a:r>
            <a:endParaRPr lang="en-US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3232554" y="4066302"/>
            <a:ext cx="2678893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 smtClean="0"/>
              <a:t>Optional caption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32"/>
          </p:nvPr>
        </p:nvSpPr>
        <p:spPr>
          <a:xfrm>
            <a:off x="252414" y="1192752"/>
            <a:ext cx="2698748" cy="1405513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33"/>
          </p:nvPr>
        </p:nvSpPr>
        <p:spPr>
          <a:xfrm>
            <a:off x="3232554" y="1192752"/>
            <a:ext cx="2678893" cy="1441450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34"/>
          </p:nvPr>
        </p:nvSpPr>
        <p:spPr>
          <a:xfrm>
            <a:off x="6192838" y="1192752"/>
            <a:ext cx="2678893" cy="1441450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3DCD58"/>
                </a:solidFill>
              </a:rPr>
              <a:t>Page </a:t>
            </a:r>
            <a:fld id="{5A9C12DC-491F-9444-86A2-13AC5C62A2FC}" type="slidenum">
              <a:rPr lang="en-US" smtClean="0">
                <a:solidFill>
                  <a:srgbClr val="3DCD58"/>
                </a:solidFill>
              </a:rPr>
              <a:pPr/>
              <a:t>‹#›</a:t>
            </a:fld>
            <a:endParaRPr lang="en-US" dirty="0">
              <a:solidFill>
                <a:srgbClr val="3DCD58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626469"/>
                </a:solidFill>
              </a:rPr>
              <a:t>Confidential Property of Schneider Electric |</a:t>
            </a:r>
            <a:endParaRPr lang="en-US" dirty="0">
              <a:solidFill>
                <a:srgbClr val="6264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250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2413" y="4066302"/>
            <a:ext cx="2678893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 smtClean="0"/>
              <a:t>Optional caption goes 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58056" y="230188"/>
            <a:ext cx="8633531" cy="307777"/>
          </a:xfrm>
        </p:spPr>
        <p:txBody>
          <a:bodyPr>
            <a:spAutoFit/>
          </a:bodyPr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6192838" y="4066302"/>
            <a:ext cx="2678893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 smtClean="0"/>
              <a:t>Optional caption goes here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3232554" y="4066302"/>
            <a:ext cx="2678893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 smtClean="0"/>
              <a:t>Optional caption goes here</a:t>
            </a:r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8055" y="604935"/>
            <a:ext cx="8633531" cy="16927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 b="0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085663" y="1203325"/>
            <a:ext cx="0" cy="2986088"/>
          </a:xfrm>
          <a:prstGeom prst="line">
            <a:avLst/>
          </a:prstGeom>
          <a:ln w="3175" cap="rnd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6055035" y="1203325"/>
            <a:ext cx="0" cy="2986088"/>
          </a:xfrm>
          <a:prstGeom prst="line">
            <a:avLst/>
          </a:prstGeom>
          <a:ln w="3175" cap="rnd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31"/>
          </p:nvPr>
        </p:nvSpPr>
        <p:spPr>
          <a:xfrm>
            <a:off x="258056" y="1203325"/>
            <a:ext cx="2673249" cy="1405513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2"/>
          </p:nvPr>
        </p:nvSpPr>
        <p:spPr>
          <a:xfrm>
            <a:off x="3232554" y="1203325"/>
            <a:ext cx="2678893" cy="1405513"/>
          </a:xfrm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33"/>
          </p:nvPr>
        </p:nvSpPr>
        <p:spPr>
          <a:xfrm>
            <a:off x="6192838" y="1203325"/>
            <a:ext cx="2678893" cy="1405513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3DCD58"/>
                </a:solidFill>
              </a:rPr>
              <a:t>Page </a:t>
            </a:r>
            <a:fld id="{5A9C12DC-491F-9444-86A2-13AC5C62A2FC}" type="slidenum">
              <a:rPr lang="en-US" smtClean="0">
                <a:solidFill>
                  <a:srgbClr val="3DCD58"/>
                </a:solidFill>
              </a:rPr>
              <a:pPr/>
              <a:t>‹#›</a:t>
            </a:fld>
            <a:endParaRPr lang="en-US" dirty="0">
              <a:solidFill>
                <a:srgbClr val="3DCD58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626469"/>
                </a:solidFill>
              </a:rPr>
              <a:t>Confidential Property of Schneider Electric |</a:t>
            </a:r>
            <a:endParaRPr lang="en-US" dirty="0">
              <a:solidFill>
                <a:srgbClr val="6264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2906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32"/>
          </p:nvPr>
        </p:nvSpPr>
        <p:spPr>
          <a:xfrm>
            <a:off x="252412" y="1203326"/>
            <a:ext cx="8639175" cy="1405513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33"/>
          </p:nvPr>
        </p:nvSpPr>
        <p:spPr>
          <a:xfrm>
            <a:off x="252412" y="2872039"/>
            <a:ext cx="2683481" cy="1405513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34"/>
          </p:nvPr>
        </p:nvSpPr>
        <p:spPr>
          <a:xfrm>
            <a:off x="3232553" y="2872039"/>
            <a:ext cx="2678893" cy="1405513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35"/>
          </p:nvPr>
        </p:nvSpPr>
        <p:spPr>
          <a:xfrm>
            <a:off x="6192837" y="2872039"/>
            <a:ext cx="2678893" cy="1405513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258055" y="2696071"/>
            <a:ext cx="8633531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 smtClean="0"/>
              <a:t>Optional caption goes 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58056" y="230188"/>
            <a:ext cx="8633531" cy="307777"/>
          </a:xfrm>
        </p:spPr>
        <p:txBody>
          <a:bodyPr>
            <a:spAutoFit/>
          </a:bodyPr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258055" y="604935"/>
            <a:ext cx="8633531" cy="16927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 b="0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2413" y="4376262"/>
            <a:ext cx="2683481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 smtClean="0"/>
              <a:t>Optional caption goes here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6192838" y="4376262"/>
            <a:ext cx="2678893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 smtClean="0"/>
              <a:t>Optional caption goes here</a:t>
            </a:r>
            <a:endParaRPr lang="en-US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3232554" y="4376262"/>
            <a:ext cx="2678893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 smtClean="0"/>
              <a:t>Optional caption goes here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3DCD58"/>
                </a:solidFill>
              </a:rPr>
              <a:t>Page </a:t>
            </a:r>
            <a:fld id="{5A9C12DC-491F-9444-86A2-13AC5C62A2FC}" type="slidenum">
              <a:rPr lang="en-US" smtClean="0">
                <a:solidFill>
                  <a:srgbClr val="3DCD58"/>
                </a:solidFill>
              </a:rPr>
              <a:pPr/>
              <a:t>‹#›</a:t>
            </a:fld>
            <a:endParaRPr lang="en-US" dirty="0">
              <a:solidFill>
                <a:srgbClr val="3DCD58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626469"/>
                </a:solidFill>
              </a:rPr>
              <a:t>Confidential Property of Schneider Electric |</a:t>
            </a:r>
            <a:endParaRPr lang="en-US" dirty="0">
              <a:solidFill>
                <a:srgbClr val="6264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617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3DCD58"/>
                </a:solidFill>
              </a:rPr>
              <a:t>Page </a:t>
            </a:r>
            <a:fld id="{5A9C12DC-491F-9444-86A2-13AC5C62A2FC}" type="slidenum">
              <a:rPr lang="en-US" smtClean="0">
                <a:solidFill>
                  <a:srgbClr val="3DCD58"/>
                </a:solidFill>
              </a:rPr>
              <a:pPr/>
              <a:t>‹#›</a:t>
            </a:fld>
            <a:endParaRPr lang="en-US" dirty="0">
              <a:solidFill>
                <a:srgbClr val="3DCD5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626469"/>
                </a:solidFill>
              </a:rPr>
              <a:t>Confidential Property of Schneider Electric |</a:t>
            </a:r>
            <a:endParaRPr lang="en-US" dirty="0">
              <a:solidFill>
                <a:srgbClr val="6264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0164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CMORET\Downloads\_82A3459.jpg"/>
          <p:cNvPicPr>
            <a:picLocks noChangeAspect="1" noChangeArrowheads="1"/>
          </p:cNvPicPr>
          <p:nvPr userDrawn="1"/>
        </p:nvPicPr>
        <p:blipFill>
          <a:blip r:embed="rId2" cstate="print"/>
          <a:srcRect l="1715" t="26411" b="6835"/>
          <a:stretch>
            <a:fillRect/>
          </a:stretch>
        </p:blipFill>
        <p:spPr bwMode="auto">
          <a:xfrm>
            <a:off x="3176" y="0"/>
            <a:ext cx="9140824" cy="4138920"/>
          </a:xfrm>
          <a:prstGeom prst="rect">
            <a:avLst/>
          </a:prstGeom>
          <a:noFill/>
        </p:spPr>
      </p:pic>
      <p:sp>
        <p:nvSpPr>
          <p:cNvPr id="7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381500"/>
          </a:xfrm>
          <a:prstGeom prst="rect">
            <a:avLst/>
          </a:prstGeom>
          <a:solidFill>
            <a:srgbClr val="8E8F93">
              <a:alpha val="20000"/>
            </a:srgbClr>
          </a:solidFill>
        </p:spPr>
        <p:txBody>
          <a:bodyPr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Drag Your Image Here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52414" y="1971244"/>
            <a:ext cx="8673872" cy="553998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l">
              <a:buFont typeface="Arial"/>
              <a:buNone/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414" y="2566267"/>
            <a:ext cx="8673872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Optional Subtitle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flipV="1">
            <a:off x="0" y="3711677"/>
            <a:ext cx="9144000" cy="675319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252414" y="3954254"/>
            <a:ext cx="4360862" cy="184666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Presented by: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4386996"/>
            <a:ext cx="9144000" cy="10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5531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4F5156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Confidential Property of Schneider Electric |</a:t>
            </a:r>
            <a:endParaRPr lang="en-US" dirty="0"/>
          </a:p>
        </p:txBody>
      </p:sp>
      <p:pic>
        <p:nvPicPr>
          <p:cNvPr id="15" name="Picture 14" descr="schneider_LIO_Life-Green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01" y="4509591"/>
            <a:ext cx="1922297" cy="53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4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/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E8F93">
              <a:alpha val="20000"/>
            </a:srgbClr>
          </a:solidFill>
        </p:spPr>
        <p:txBody>
          <a:bodyPr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Drag Your Image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2041071"/>
            <a:ext cx="9144000" cy="867640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lIns="252000" tIns="0" rIns="0" bIns="0" anchor="ctr" anchorCtr="0"/>
          <a:lstStyle>
            <a:lvl1pPr algn="l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900386"/>
            <a:ext cx="9144000" cy="373063"/>
          </a:xfrm>
          <a:prstGeom prst="rect">
            <a:avLst/>
          </a:prstGeom>
          <a:solidFill>
            <a:schemeClr val="tx2"/>
          </a:solidFill>
        </p:spPr>
        <p:txBody>
          <a:bodyPr lIns="252000" tIns="0" rIns="0" bIns="0" anchor="ctr" anchorCtr="0"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Optional Subtitle</a:t>
            </a:r>
            <a:endParaRPr lang="en-US" dirty="0"/>
          </a:p>
        </p:txBody>
      </p:sp>
      <p:pic>
        <p:nvPicPr>
          <p:cNvPr id="13" name="Picture 12" descr="schneider_LIO_Life-Green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01" y="4509591"/>
            <a:ext cx="1922297" cy="530004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2908710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lIns="252000" tIns="0" rIns="0" bIns="252000" anchor="b" anchorCtr="0"/>
          <a:lstStyle>
            <a:lvl1pPr algn="l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900386"/>
            <a:ext cx="9144000" cy="373063"/>
          </a:xfrm>
          <a:prstGeom prst="rect">
            <a:avLst/>
          </a:prstGeom>
          <a:solidFill>
            <a:schemeClr val="tx2"/>
          </a:solidFill>
        </p:spPr>
        <p:txBody>
          <a:bodyPr lIns="252000" tIns="0" rIns="0" bIns="0" anchor="ctr" anchorCtr="0"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Optional Subtitle</a:t>
            </a:r>
            <a:endParaRPr lang="en-US" dirty="0"/>
          </a:p>
        </p:txBody>
      </p:sp>
      <p:pic>
        <p:nvPicPr>
          <p:cNvPr id="11" name="Picture 10" descr="schneider_LIO_Life-Green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01" y="4509591"/>
            <a:ext cx="1922297" cy="530004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3DCD58"/>
                </a:solidFill>
              </a:rPr>
              <a:t>Page </a:t>
            </a:r>
            <a:fld id="{5A9C12DC-491F-9444-86A2-13AC5C62A2FC}" type="slidenum">
              <a:rPr lang="en-US" smtClean="0">
                <a:solidFill>
                  <a:srgbClr val="3DCD58"/>
                </a:solidFill>
              </a:rPr>
              <a:pPr/>
              <a:t>‹#›</a:t>
            </a:fld>
            <a:endParaRPr lang="en-US" dirty="0">
              <a:solidFill>
                <a:srgbClr val="3DCD58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626469"/>
                </a:solidFill>
              </a:rPr>
              <a:t>Confidential Property of Schneider Electric |</a:t>
            </a:r>
            <a:endParaRPr lang="en-US" dirty="0">
              <a:solidFill>
                <a:srgbClr val="6264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674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/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E8F93">
              <a:alpha val="20000"/>
            </a:srgbClr>
          </a:solidFill>
        </p:spPr>
        <p:txBody>
          <a:bodyPr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Drag Your Image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2041071"/>
            <a:ext cx="9144000" cy="867640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lIns="252000" tIns="0" rIns="0" bIns="0" anchor="ctr" anchorCtr="0"/>
          <a:lstStyle>
            <a:lvl1pPr algn="l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900386"/>
            <a:ext cx="9144000" cy="373063"/>
          </a:xfrm>
          <a:prstGeom prst="rect">
            <a:avLst/>
          </a:prstGeom>
          <a:solidFill>
            <a:schemeClr val="tx2"/>
          </a:solidFill>
        </p:spPr>
        <p:txBody>
          <a:bodyPr lIns="252000" tIns="0" rIns="0" bIns="0" anchor="ctr" anchorCtr="0"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Optional Subtitle</a:t>
            </a:r>
            <a:endParaRPr lang="en-US" dirty="0"/>
          </a:p>
        </p:txBody>
      </p:sp>
      <p:pic>
        <p:nvPicPr>
          <p:cNvPr id="13" name="Picture 12" descr="schneider_LIO_Life-Green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01" y="4509591"/>
            <a:ext cx="1922297" cy="530004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/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1981308"/>
          </a:xfrm>
          <a:prstGeom prst="rect">
            <a:avLst/>
          </a:prstGeom>
          <a:solidFill>
            <a:srgbClr val="8E8F93">
              <a:alpha val="20000"/>
            </a:srgbClr>
          </a:solidFill>
        </p:spPr>
        <p:txBody>
          <a:bodyPr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Drag Your Image Here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1981308"/>
            <a:ext cx="9144000" cy="3162191"/>
          </a:xfrm>
          <a:prstGeom prst="rect">
            <a:avLst/>
          </a:prstGeom>
          <a:solidFill>
            <a:schemeClr val="tx2"/>
          </a:solidFill>
        </p:spPr>
        <p:txBody>
          <a:bodyPr lIns="252000" tIns="252000" rIns="252000" bIns="252000" anchor="t" anchorCtr="0"/>
          <a:lstStyle>
            <a:lvl1pPr algn="l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608245"/>
            <a:ext cx="9144000" cy="373063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lIns="252000" tIns="0" rIns="252000" bIns="0" anchor="ctr" anchorCtr="0"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Optional Subtitle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5293" y="4601873"/>
            <a:ext cx="1800991" cy="446646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8371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/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2"/>
          <p:cNvSpPr>
            <a:spLocks noGrp="1"/>
          </p:cNvSpPr>
          <p:nvPr>
            <p:ph sz="quarter" idx="12" hasCustomPrompt="1"/>
          </p:nvPr>
        </p:nvSpPr>
        <p:spPr>
          <a:xfrm>
            <a:off x="4613273" y="-2"/>
            <a:ext cx="4530727" cy="5143499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  <p:txBody>
          <a:bodyPr vert="horz" lIns="252000" tIns="252000" rIns="252000" bIns="252000"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42913" indent="-265113">
              <a:buFont typeface="Arial"/>
              <a:buChar char="•"/>
              <a:defRPr sz="1800">
                <a:solidFill>
                  <a:schemeClr val="accent1"/>
                </a:solidFill>
              </a:defRPr>
            </a:lvl2pPr>
            <a:lvl3pPr marL="708025" indent="-228600">
              <a:buFont typeface="Lucida Grande"/>
              <a:buChar char="–"/>
              <a:defRPr sz="1600">
                <a:solidFill>
                  <a:schemeClr val="accent1"/>
                </a:solidFill>
              </a:defRPr>
            </a:lvl3pPr>
            <a:lvl4pPr marL="976313" indent="-228600">
              <a:buFont typeface="Lucida Grande"/>
              <a:buChar char="–"/>
              <a:defRPr sz="1400">
                <a:solidFill>
                  <a:schemeClr val="accent1"/>
                </a:solidFill>
              </a:defRPr>
            </a:lvl4pPr>
            <a:lvl5pPr marL="1258888" indent="-231775" defTabSz="314325">
              <a:buFont typeface="Lucida Grande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Insert Your Content Here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 rot="5400000">
            <a:off x="-286951" y="243272"/>
            <a:ext cx="5143500" cy="46569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Content Placeholder 12"/>
          <p:cNvSpPr>
            <a:spLocks noGrp="1"/>
          </p:cNvSpPr>
          <p:nvPr>
            <p:ph sz="quarter" idx="11"/>
          </p:nvPr>
        </p:nvSpPr>
        <p:spPr>
          <a:xfrm>
            <a:off x="-43677" y="-2"/>
            <a:ext cx="5030014" cy="5143502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vert="horz" lIns="252000" tIns="252000" rIns="252000" bIns="25200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42913" indent="-265113"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 marL="708025" indent="-228600">
              <a:buFont typeface="Lucida Grande"/>
              <a:buChar char="–"/>
              <a:defRPr sz="1800">
                <a:solidFill>
                  <a:schemeClr val="bg1"/>
                </a:solidFill>
              </a:defRPr>
            </a:lvl3pPr>
            <a:lvl4pPr marL="976313" indent="-228600">
              <a:buFont typeface="Lucida Grande"/>
              <a:buChar char="–"/>
              <a:defRPr sz="1600">
                <a:solidFill>
                  <a:schemeClr val="bg1"/>
                </a:solidFill>
              </a:defRPr>
            </a:lvl4pPr>
            <a:lvl5pPr marL="1258888" indent="-231775" defTabSz="314325">
              <a:buFont typeface="Lucida Grande"/>
              <a:buChar char="–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  <p:pic>
        <p:nvPicPr>
          <p:cNvPr id="10" name="Picture 9" descr="schneider_LIO_Life-Green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01" y="4509591"/>
            <a:ext cx="1922297" cy="53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344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/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2"/>
          <p:cNvSpPr>
            <a:spLocks noGrp="1"/>
          </p:cNvSpPr>
          <p:nvPr>
            <p:ph sz="quarter" idx="12" hasCustomPrompt="1"/>
          </p:nvPr>
        </p:nvSpPr>
        <p:spPr>
          <a:xfrm>
            <a:off x="4613273" y="0"/>
            <a:ext cx="4530727" cy="5143499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  <p:txBody>
          <a:bodyPr vert="horz" lIns="252000" tIns="252000" rIns="252000" bIns="252000"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42913" indent="-265113">
              <a:buFont typeface="Arial"/>
              <a:buChar char="•"/>
              <a:defRPr sz="1800">
                <a:solidFill>
                  <a:schemeClr val="accent1"/>
                </a:solidFill>
              </a:defRPr>
            </a:lvl2pPr>
            <a:lvl3pPr marL="708025" indent="-228600">
              <a:buFont typeface="Lucida Grande"/>
              <a:buChar char="–"/>
              <a:defRPr sz="1600">
                <a:solidFill>
                  <a:schemeClr val="accent1"/>
                </a:solidFill>
              </a:defRPr>
            </a:lvl3pPr>
            <a:lvl4pPr marL="976313" indent="-228600">
              <a:buFont typeface="Lucida Grande"/>
              <a:buChar char="–"/>
              <a:defRPr sz="1400">
                <a:solidFill>
                  <a:schemeClr val="accent1"/>
                </a:solidFill>
              </a:defRPr>
            </a:lvl4pPr>
            <a:lvl5pPr marL="1258888" indent="-231775" defTabSz="314325">
              <a:buFont typeface="Lucida Grande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Insert Your Content Here</a:t>
            </a:r>
            <a:endParaRPr lang="en-US" dirty="0"/>
          </a:p>
        </p:txBody>
      </p:sp>
      <p:sp>
        <p:nvSpPr>
          <p:cNvPr id="3" name="Content Placeholder 12"/>
          <p:cNvSpPr>
            <a:spLocks noGrp="1"/>
          </p:cNvSpPr>
          <p:nvPr>
            <p:ph sz="quarter" idx="11"/>
          </p:nvPr>
        </p:nvSpPr>
        <p:spPr>
          <a:xfrm>
            <a:off x="252413" y="982952"/>
            <a:ext cx="3749962" cy="1452705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>
            <a:lvl1pPr marL="236538" indent="-236538"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1pPr>
            <a:lvl2pPr marL="457200" indent="-220663"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accent1"/>
                </a:solidFill>
              </a:defRPr>
            </a:lvl2pPr>
            <a:lvl3pPr marL="630238" indent="-173038"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</a:defRPr>
            </a:lvl3pPr>
            <a:lvl4pPr marL="803275" indent="-173038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977900" indent="-174625" defTabSz="314325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252413" y="348333"/>
            <a:ext cx="3749962" cy="3693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defRPr sz="24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 rot="5400000">
            <a:off x="1854991" y="2385218"/>
            <a:ext cx="5143498" cy="3730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 descr="schneider_LIO_Life-Green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01" y="4509591"/>
            <a:ext cx="1922297" cy="53000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240208" y="0"/>
            <a:ext cx="746127" cy="51435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3DCD58"/>
                </a:solidFill>
              </a:rPr>
              <a:t>Page </a:t>
            </a:r>
            <a:fld id="{5A9C12DC-491F-9444-86A2-13AC5C62A2FC}" type="slidenum">
              <a:rPr lang="en-US" smtClean="0">
                <a:solidFill>
                  <a:srgbClr val="3DCD58"/>
                </a:solidFill>
              </a:rPr>
              <a:pPr/>
              <a:t>‹#›</a:t>
            </a:fld>
            <a:endParaRPr lang="en-US" dirty="0">
              <a:solidFill>
                <a:srgbClr val="3DCD58"/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626469"/>
                </a:solidFill>
              </a:rPr>
              <a:t>Confidential Property of Schneider Electric |</a:t>
            </a:r>
            <a:endParaRPr lang="en-US" dirty="0">
              <a:solidFill>
                <a:srgbClr val="6264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5780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hite/SE Lif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58056" y="2175153"/>
            <a:ext cx="8633531" cy="369332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l">
              <a:defRPr sz="24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8056" y="2634497"/>
            <a:ext cx="8633531" cy="21544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Optional Subtitle</a:t>
            </a:r>
            <a:endParaRPr lang="en-US" dirty="0"/>
          </a:p>
        </p:txBody>
      </p:sp>
      <p:pic>
        <p:nvPicPr>
          <p:cNvPr id="9" name="Picture 8" descr="schneider_LIO_Life-Green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01" y="4509591"/>
            <a:ext cx="1922297" cy="530004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3DCD58"/>
                </a:solidFill>
              </a:rPr>
              <a:t>Page </a:t>
            </a:r>
            <a:fld id="{5A9C12DC-491F-9444-86A2-13AC5C62A2FC}" type="slidenum">
              <a:rPr lang="en-US" smtClean="0">
                <a:solidFill>
                  <a:srgbClr val="3DCD58"/>
                </a:solidFill>
              </a:rPr>
              <a:pPr/>
              <a:t>‹#›</a:t>
            </a:fld>
            <a:endParaRPr lang="en-US" dirty="0">
              <a:solidFill>
                <a:srgbClr val="3DCD58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626469"/>
                </a:solidFill>
              </a:rPr>
              <a:t>Confidential Property of Schneider Electric |</a:t>
            </a:r>
            <a:endParaRPr lang="en-US" dirty="0">
              <a:solidFill>
                <a:srgbClr val="6264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8394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w Imag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E8F93">
              <a:alpha val="20000"/>
            </a:srgbClr>
          </a:solidFill>
        </p:spPr>
        <p:txBody>
          <a:bodyPr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Drag Your Image Here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52413" y="1713559"/>
            <a:ext cx="8577821" cy="123110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ctr">
              <a:buFont typeface="Arial"/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QUOTE OR CALLOUT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414" y="2955454"/>
            <a:ext cx="857782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Optional Subtitle</a:t>
            </a:r>
          </a:p>
        </p:txBody>
      </p:sp>
      <p:pic>
        <p:nvPicPr>
          <p:cNvPr id="9" name="Picture 8" descr="schneider_LIO_Life-Green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01" y="4509591"/>
            <a:ext cx="1922297" cy="530004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6421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w Imag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E8F93">
              <a:alpha val="20000"/>
            </a:srgbClr>
          </a:solidFill>
        </p:spPr>
        <p:txBody>
          <a:bodyPr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Drag Your Image Here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52413" y="1713559"/>
            <a:ext cx="8577821" cy="123110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ctr">
              <a:buFont typeface="Arial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QUOTE OR CALLOUT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414" y="2955454"/>
            <a:ext cx="857782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Optional Subtitle</a:t>
            </a:r>
          </a:p>
        </p:txBody>
      </p:sp>
      <p:pic>
        <p:nvPicPr>
          <p:cNvPr id="9" name="Picture 8" descr="schneider_LIO_Life-Green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01" y="4509591"/>
            <a:ext cx="1922297" cy="530004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3DCD58"/>
                </a:solidFill>
              </a:rPr>
              <a:t>Page </a:t>
            </a:r>
            <a:fld id="{5A9C12DC-491F-9444-86A2-13AC5C62A2FC}" type="slidenum">
              <a:rPr lang="en-US" smtClean="0">
                <a:solidFill>
                  <a:srgbClr val="3DCD58"/>
                </a:solidFill>
              </a:rPr>
              <a:pPr/>
              <a:t>‹#›</a:t>
            </a:fld>
            <a:endParaRPr lang="en-US" dirty="0">
              <a:solidFill>
                <a:srgbClr val="3DCD58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626469"/>
                </a:solidFill>
              </a:rPr>
              <a:t>Confidential Property of Schneider Electric |</a:t>
            </a:r>
            <a:endParaRPr lang="en-US" dirty="0">
              <a:solidFill>
                <a:srgbClr val="6264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4681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52413" y="1713559"/>
            <a:ext cx="8577821" cy="123110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ctr">
              <a:buFont typeface="Arial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QUOTE OR CALLOUT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414" y="2955454"/>
            <a:ext cx="857782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Optional Subtitle</a:t>
            </a:r>
          </a:p>
        </p:txBody>
      </p:sp>
      <p:pic>
        <p:nvPicPr>
          <p:cNvPr id="10" name="Picture 9" descr="schneider_LIO_Life-Green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01" y="4509591"/>
            <a:ext cx="1922297" cy="530004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3DCD58"/>
                </a:solidFill>
              </a:rPr>
              <a:t>Page </a:t>
            </a:r>
            <a:fld id="{5A9C12DC-491F-9444-86A2-13AC5C62A2FC}" type="slidenum">
              <a:rPr lang="en-US" smtClean="0">
                <a:solidFill>
                  <a:srgbClr val="3DCD58"/>
                </a:solidFill>
              </a:rPr>
              <a:pPr/>
              <a:t>‹#›</a:t>
            </a:fld>
            <a:endParaRPr lang="en-US" dirty="0">
              <a:solidFill>
                <a:srgbClr val="3DCD58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626469"/>
                </a:solidFill>
              </a:rPr>
              <a:t>Confidential Property of Schneider Electric |</a:t>
            </a:r>
            <a:endParaRPr lang="en-US" dirty="0">
              <a:solidFill>
                <a:srgbClr val="6264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921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on SE Life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52413" y="1713559"/>
            <a:ext cx="8577821" cy="123110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ctr">
              <a:buFont typeface="Arial"/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QUOTE OR CALLOUT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414" y="2955454"/>
            <a:ext cx="857782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Optional Subtitle</a:t>
            </a:r>
          </a:p>
        </p:txBody>
      </p:sp>
      <p:pic>
        <p:nvPicPr>
          <p:cNvPr id="8" name="Picture 7" descr="schneider_LIO_White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947" y="4521136"/>
            <a:ext cx="1907005" cy="50691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0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/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1981308"/>
          </a:xfrm>
          <a:prstGeom prst="rect">
            <a:avLst/>
          </a:prstGeom>
          <a:solidFill>
            <a:srgbClr val="8E8F93">
              <a:alpha val="20000"/>
            </a:srgbClr>
          </a:solidFill>
        </p:spPr>
        <p:txBody>
          <a:bodyPr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Drag Your Image Here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1981308"/>
            <a:ext cx="9144000" cy="3162191"/>
          </a:xfrm>
          <a:prstGeom prst="rect">
            <a:avLst/>
          </a:prstGeom>
          <a:solidFill>
            <a:schemeClr val="tx2"/>
          </a:solidFill>
        </p:spPr>
        <p:txBody>
          <a:bodyPr lIns="252000" tIns="252000" rIns="252000" bIns="252000" anchor="t" anchorCtr="0"/>
          <a:lstStyle>
            <a:lvl1pPr algn="l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608245"/>
            <a:ext cx="9144000" cy="373063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lIns="252000" tIns="0" rIns="252000" bIns="0" anchor="ctr" anchorCtr="0"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Optional Subtitle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5293" y="4601873"/>
            <a:ext cx="1800991" cy="446646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8371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av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ave_175139600_LIO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3620222"/>
            <a:ext cx="9144000" cy="1523278"/>
          </a:xfrm>
          <a:prstGeom prst="rect">
            <a:avLst/>
          </a:prstGeom>
          <a:gradFill>
            <a:gsLst>
              <a:gs pos="0">
                <a:schemeClr val="tx1">
                  <a:alpha val="2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 descr="schneider_LIO_Whit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947" y="4521136"/>
            <a:ext cx="1907005" cy="506914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182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av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eave_463028807_LIO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3620222"/>
            <a:ext cx="9144000" cy="1523278"/>
          </a:xfrm>
          <a:prstGeom prst="rect">
            <a:avLst/>
          </a:prstGeom>
          <a:gradFill>
            <a:gsLst>
              <a:gs pos="0">
                <a:schemeClr val="tx1">
                  <a:alpha val="2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schneider_LIO_Whit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947" y="4521136"/>
            <a:ext cx="1907005" cy="506914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6867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av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620222"/>
            <a:ext cx="9144000" cy="1523278"/>
          </a:xfrm>
          <a:prstGeom prst="rect">
            <a:avLst/>
          </a:prstGeom>
          <a:gradFill>
            <a:gsLst>
              <a:gs pos="0">
                <a:schemeClr val="tx1">
                  <a:alpha val="2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62180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674435" y="4851248"/>
            <a:ext cx="8351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 dirty="0" smtClean="0">
                <a:solidFill>
                  <a:srgbClr val="FFFFFF"/>
                </a:solidFill>
                <a:cs typeface="Arial"/>
              </a:rPr>
              <a:t>|</a:t>
            </a:r>
            <a:endParaRPr lang="en-US" sz="6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5531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  <p:pic>
        <p:nvPicPr>
          <p:cNvPr id="10" name="Picture 9" descr="Weave_486603441_LIO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 descr="schneider_LIO_Whit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947" y="4521136"/>
            <a:ext cx="1907005" cy="506914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6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6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1834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av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eave_522513175_LIO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3620222"/>
            <a:ext cx="9144000" cy="1523278"/>
          </a:xfrm>
          <a:prstGeom prst="rect">
            <a:avLst/>
          </a:prstGeom>
          <a:gradFill>
            <a:gsLst>
              <a:gs pos="0">
                <a:schemeClr val="tx1">
                  <a:alpha val="2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schneider_LIO_Whit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947" y="4521136"/>
            <a:ext cx="1907005" cy="506914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905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ave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eave_522794209_LIO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3620222"/>
            <a:ext cx="9144000" cy="1523278"/>
          </a:xfrm>
          <a:prstGeom prst="rect">
            <a:avLst/>
          </a:prstGeom>
          <a:gradFill>
            <a:gsLst>
              <a:gs pos="0">
                <a:schemeClr val="tx1">
                  <a:alpha val="2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schneider_LIO_Whit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947" y="4521136"/>
            <a:ext cx="1907005" cy="506914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114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ave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eave_528351183_LIO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3620222"/>
            <a:ext cx="9144000" cy="1523278"/>
          </a:xfrm>
          <a:prstGeom prst="rect">
            <a:avLst/>
          </a:prstGeom>
          <a:gradFill>
            <a:gsLst>
              <a:gs pos="0">
                <a:schemeClr val="tx1">
                  <a:alpha val="2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schneider_LIO_Whit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947" y="4521136"/>
            <a:ext cx="1907005" cy="506914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5091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hneider_LIO_White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549" y="2064587"/>
            <a:ext cx="3678903" cy="101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47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/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2"/>
          <p:cNvSpPr>
            <a:spLocks noGrp="1"/>
          </p:cNvSpPr>
          <p:nvPr>
            <p:ph sz="quarter" idx="12" hasCustomPrompt="1"/>
          </p:nvPr>
        </p:nvSpPr>
        <p:spPr>
          <a:xfrm>
            <a:off x="4613273" y="-2"/>
            <a:ext cx="4530727" cy="5143499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  <p:txBody>
          <a:bodyPr vert="horz" lIns="252000" tIns="252000" rIns="252000" bIns="252000"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42913" indent="-265113">
              <a:buFont typeface="Arial"/>
              <a:buChar char="•"/>
              <a:defRPr sz="1800">
                <a:solidFill>
                  <a:schemeClr val="accent1"/>
                </a:solidFill>
              </a:defRPr>
            </a:lvl2pPr>
            <a:lvl3pPr marL="708025" indent="-228600">
              <a:buFont typeface="Lucida Grande"/>
              <a:buChar char="–"/>
              <a:defRPr sz="1600">
                <a:solidFill>
                  <a:schemeClr val="accent1"/>
                </a:solidFill>
              </a:defRPr>
            </a:lvl3pPr>
            <a:lvl4pPr marL="976313" indent="-228600">
              <a:buFont typeface="Lucida Grande"/>
              <a:buChar char="–"/>
              <a:defRPr sz="1400">
                <a:solidFill>
                  <a:schemeClr val="accent1"/>
                </a:solidFill>
              </a:defRPr>
            </a:lvl4pPr>
            <a:lvl5pPr marL="1258888" indent="-231775" defTabSz="314325">
              <a:buFont typeface="Lucida Grande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Insert Your Content Here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 rot="5400000">
            <a:off x="-286951" y="243272"/>
            <a:ext cx="5143500" cy="46569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12"/>
          <p:cNvSpPr>
            <a:spLocks noGrp="1"/>
          </p:cNvSpPr>
          <p:nvPr>
            <p:ph sz="quarter" idx="11"/>
          </p:nvPr>
        </p:nvSpPr>
        <p:spPr>
          <a:xfrm>
            <a:off x="-43677" y="-2"/>
            <a:ext cx="5030014" cy="5143502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vert="horz" lIns="252000" tIns="252000" rIns="252000" bIns="25200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42913" indent="-265113"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 marL="708025" indent="-228600">
              <a:buFont typeface="Lucida Grande"/>
              <a:buChar char="–"/>
              <a:defRPr sz="1800">
                <a:solidFill>
                  <a:schemeClr val="bg1"/>
                </a:solidFill>
              </a:defRPr>
            </a:lvl3pPr>
            <a:lvl4pPr marL="976313" indent="-228600">
              <a:buFont typeface="Lucida Grande"/>
              <a:buChar char="–"/>
              <a:defRPr sz="1600">
                <a:solidFill>
                  <a:schemeClr val="bg1"/>
                </a:solidFill>
              </a:defRPr>
            </a:lvl4pPr>
            <a:lvl5pPr marL="1258888" indent="-231775" defTabSz="314325">
              <a:buFont typeface="Lucida Grande"/>
              <a:buChar char="–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  <p:pic>
        <p:nvPicPr>
          <p:cNvPr id="10" name="Picture 9" descr="schneider_LIO_Life-Green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01" y="4509591"/>
            <a:ext cx="1922297" cy="53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3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/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2"/>
          <p:cNvSpPr>
            <a:spLocks noGrp="1"/>
          </p:cNvSpPr>
          <p:nvPr>
            <p:ph sz="quarter" idx="12" hasCustomPrompt="1"/>
          </p:nvPr>
        </p:nvSpPr>
        <p:spPr>
          <a:xfrm>
            <a:off x="4613273" y="0"/>
            <a:ext cx="4530727" cy="5143499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  <p:txBody>
          <a:bodyPr vert="horz" lIns="252000" tIns="252000" rIns="252000" bIns="252000"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42913" indent="-265113">
              <a:buFont typeface="Arial"/>
              <a:buChar char="•"/>
              <a:defRPr sz="1800">
                <a:solidFill>
                  <a:schemeClr val="accent1"/>
                </a:solidFill>
              </a:defRPr>
            </a:lvl2pPr>
            <a:lvl3pPr marL="708025" indent="-228600">
              <a:buFont typeface="Lucida Grande"/>
              <a:buChar char="–"/>
              <a:defRPr sz="1600">
                <a:solidFill>
                  <a:schemeClr val="accent1"/>
                </a:solidFill>
              </a:defRPr>
            </a:lvl3pPr>
            <a:lvl4pPr marL="976313" indent="-228600">
              <a:buFont typeface="Lucida Grande"/>
              <a:buChar char="–"/>
              <a:defRPr sz="1400">
                <a:solidFill>
                  <a:schemeClr val="accent1"/>
                </a:solidFill>
              </a:defRPr>
            </a:lvl4pPr>
            <a:lvl5pPr marL="1258888" indent="-231775" defTabSz="314325">
              <a:buFont typeface="Lucida Grande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Insert Your Content Here</a:t>
            </a:r>
            <a:endParaRPr lang="en-US" dirty="0"/>
          </a:p>
        </p:txBody>
      </p:sp>
      <p:sp>
        <p:nvSpPr>
          <p:cNvPr id="3" name="Content Placeholder 12"/>
          <p:cNvSpPr>
            <a:spLocks noGrp="1"/>
          </p:cNvSpPr>
          <p:nvPr>
            <p:ph sz="quarter" idx="11"/>
          </p:nvPr>
        </p:nvSpPr>
        <p:spPr>
          <a:xfrm>
            <a:off x="252413" y="982952"/>
            <a:ext cx="3749962" cy="1452705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>
            <a:lvl1pPr marL="236538" indent="-236538"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1pPr>
            <a:lvl2pPr marL="457200" indent="-220663"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accent1"/>
                </a:solidFill>
              </a:defRPr>
            </a:lvl2pPr>
            <a:lvl3pPr marL="630238" indent="-173038"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</a:defRPr>
            </a:lvl3pPr>
            <a:lvl4pPr marL="803275" indent="-173038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977900" indent="-174625" defTabSz="314325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252413" y="348333"/>
            <a:ext cx="3749962" cy="3693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defRPr sz="24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 rot="5400000">
            <a:off x="1854991" y="2385218"/>
            <a:ext cx="5143498" cy="3730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schneider_LIO_Life-Green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01" y="4509591"/>
            <a:ext cx="1922297" cy="53000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240208" y="0"/>
            <a:ext cx="746127" cy="51435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57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hite/SE Lif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58056" y="2175153"/>
            <a:ext cx="8633531" cy="369332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l">
              <a:defRPr sz="24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8056" y="2634497"/>
            <a:ext cx="8633531" cy="21544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Optional Subtitle</a:t>
            </a:r>
            <a:endParaRPr lang="en-US" dirty="0"/>
          </a:p>
        </p:txBody>
      </p:sp>
      <p:pic>
        <p:nvPicPr>
          <p:cNvPr id="9" name="Picture 8" descr="schneider_LIO_Life-Green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01" y="4509591"/>
            <a:ext cx="1922297" cy="530004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83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w Imag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E8F93">
              <a:alpha val="20000"/>
            </a:srgbClr>
          </a:solidFill>
        </p:spPr>
        <p:txBody>
          <a:bodyPr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Drag Your Image Here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52413" y="1713559"/>
            <a:ext cx="8577821" cy="123110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ctr">
              <a:buFont typeface="Arial"/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QUOTE OR CALLOUT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414" y="2955454"/>
            <a:ext cx="857782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Optional Subtitle</a:t>
            </a:r>
          </a:p>
        </p:txBody>
      </p:sp>
      <p:pic>
        <p:nvPicPr>
          <p:cNvPr id="9" name="Picture 8" descr="schneider_LIO_Life-Green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01" y="4509591"/>
            <a:ext cx="1922297" cy="530004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64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w Imag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E8F93">
              <a:alpha val="20000"/>
            </a:srgbClr>
          </a:solidFill>
        </p:spPr>
        <p:txBody>
          <a:bodyPr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Drag Your Image Here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52413" y="1713559"/>
            <a:ext cx="8577821" cy="123110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ctr">
              <a:buFont typeface="Arial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QUOTE OR CALLOUT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414" y="2955454"/>
            <a:ext cx="857782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Optional Subtitle</a:t>
            </a:r>
          </a:p>
        </p:txBody>
      </p:sp>
      <p:pic>
        <p:nvPicPr>
          <p:cNvPr id="9" name="Picture 8" descr="schneider_LIO_Life-Green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01" y="4509591"/>
            <a:ext cx="1922297" cy="530004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468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486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9" r:id="rId3"/>
    <p:sldLayoutId id="2147483687" r:id="rId4"/>
    <p:sldLayoutId id="2147483688" r:id="rId5"/>
    <p:sldLayoutId id="2147483689" r:id="rId6"/>
    <p:sldLayoutId id="2147483672" r:id="rId7"/>
    <p:sldLayoutId id="2147483670" r:id="rId8"/>
    <p:sldLayoutId id="2147483671" r:id="rId9"/>
    <p:sldLayoutId id="2147483686" r:id="rId10"/>
    <p:sldLayoutId id="2147483690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91" r:id="rId1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8056" y="230188"/>
            <a:ext cx="8633531" cy="3693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schneider_LIO_Life-Green_RGB.pn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01" y="4509591"/>
            <a:ext cx="1922297" cy="530004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2413" y="1203326"/>
            <a:ext cx="8639175" cy="198515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3DCD58"/>
                </a:solidFill>
              </a:rPr>
              <a:t>Page </a:t>
            </a:r>
            <a:fld id="{5A9C12DC-491F-9444-86A2-13AC5C62A2FC}" type="slidenum">
              <a:rPr lang="en-US" smtClean="0">
                <a:solidFill>
                  <a:srgbClr val="3DCD58"/>
                </a:solidFill>
              </a:rPr>
              <a:pPr/>
              <a:t>‹#›</a:t>
            </a:fld>
            <a:endParaRPr lang="en-US" dirty="0">
              <a:solidFill>
                <a:srgbClr val="3DCD58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626469"/>
                </a:solidFill>
              </a:rPr>
              <a:t>Confidential Property of Schneider Electric |</a:t>
            </a:r>
            <a:endParaRPr lang="en-US" dirty="0">
              <a:solidFill>
                <a:srgbClr val="6264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57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rgbClr val="36C746"/>
          </a:solidFill>
          <a:latin typeface="Arial"/>
          <a:ea typeface="+mj-ea"/>
          <a:cs typeface="Arial"/>
        </a:defRPr>
      </a:lvl1pPr>
    </p:titleStyle>
    <p:bodyStyle>
      <a:lvl1pPr marL="173038" indent="-157163" algn="l" defTabSz="457200" rtl="0" eaLnBrk="1" latinLnBrk="0" hangingPunct="1">
        <a:spcBef>
          <a:spcPts val="500"/>
        </a:spcBef>
        <a:spcAft>
          <a:spcPts val="500"/>
        </a:spcAft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Arial"/>
          <a:ea typeface="+mn-ea"/>
          <a:cs typeface="Arial"/>
        </a:defRPr>
      </a:lvl1pPr>
      <a:lvl2pPr marL="361950" indent="-182563" algn="l" defTabSz="447675" rtl="0" eaLnBrk="1" latinLnBrk="0" hangingPunct="1">
        <a:spcBef>
          <a:spcPts val="500"/>
        </a:spcBef>
        <a:spcAft>
          <a:spcPts val="500"/>
        </a:spcAft>
        <a:buClr>
          <a:srgbClr val="36C746"/>
        </a:buClr>
        <a:buFont typeface="Arial"/>
        <a:buChar char="•"/>
        <a:defRPr sz="1200" kern="1200">
          <a:solidFill>
            <a:schemeClr val="accent1"/>
          </a:solidFill>
          <a:latin typeface="Arial"/>
          <a:ea typeface="+mn-ea"/>
          <a:cs typeface="Arial"/>
        </a:defRPr>
      </a:lvl2pPr>
      <a:lvl3pPr marL="538163" indent="-179388" algn="l" defTabSz="457200" rtl="0" eaLnBrk="1" latinLnBrk="0" hangingPunct="1">
        <a:spcBef>
          <a:spcPts val="500"/>
        </a:spcBef>
        <a:spcAft>
          <a:spcPts val="500"/>
        </a:spcAft>
        <a:buClr>
          <a:srgbClr val="36C746"/>
        </a:buClr>
        <a:buFont typeface="Arial" panose="020B0604020202020204" pitchFamily="34" charset="0"/>
        <a:buChar char="–"/>
        <a:defRPr sz="1100" kern="1200">
          <a:solidFill>
            <a:schemeClr val="accent1"/>
          </a:solidFill>
          <a:latin typeface="Arial"/>
          <a:ea typeface="+mn-ea"/>
          <a:cs typeface="Arial"/>
        </a:defRPr>
      </a:lvl3pPr>
      <a:lvl4pPr marL="719138" indent="-179388" algn="l" defTabSz="457200" rtl="0" eaLnBrk="1" latinLnBrk="0" hangingPunct="1">
        <a:spcBef>
          <a:spcPts val="500"/>
        </a:spcBef>
        <a:spcAft>
          <a:spcPts val="500"/>
        </a:spcAft>
        <a:buClr>
          <a:srgbClr val="36C746"/>
        </a:buClr>
        <a:buFont typeface="Arial" panose="020B0604020202020204" pitchFamily="34" charset="0"/>
        <a:buChar char="–"/>
        <a:defRPr sz="1050" kern="1200">
          <a:solidFill>
            <a:schemeClr val="accent1"/>
          </a:solidFill>
          <a:latin typeface="Arial"/>
          <a:ea typeface="+mn-ea"/>
          <a:cs typeface="Arial"/>
        </a:defRPr>
      </a:lvl4pPr>
      <a:lvl5pPr marL="896938" indent="-185738" algn="l" defTabSz="457200" rtl="0" eaLnBrk="1" latinLnBrk="0" hangingPunct="1">
        <a:spcBef>
          <a:spcPts val="500"/>
        </a:spcBef>
        <a:spcAft>
          <a:spcPts val="500"/>
        </a:spcAft>
        <a:buClr>
          <a:srgbClr val="36C746"/>
        </a:buClr>
        <a:buFont typeface="Arial" panose="020B0604020202020204" pitchFamily="34" charset="0"/>
        <a:buChar char="–"/>
        <a:defRPr sz="1050" kern="1200">
          <a:solidFill>
            <a:schemeClr val="accent1"/>
          </a:solidFill>
          <a:latin typeface="Arial"/>
          <a:ea typeface="+mn-ea"/>
          <a:cs typeface="Arial"/>
        </a:defRPr>
      </a:lvl5pPr>
      <a:lvl6pPr marL="896112" indent="-182880" algn="l" defTabSz="457200" rtl="0" eaLnBrk="1" latinLnBrk="0" hangingPunct="1">
        <a:spcBef>
          <a:spcPts val="500"/>
        </a:spcBef>
        <a:spcAft>
          <a:spcPts val="500"/>
        </a:spcAft>
        <a:buClr>
          <a:schemeClr val="bg2"/>
        </a:buClr>
        <a:buFont typeface="Arial" panose="020B0604020202020204" pitchFamily="34" charset="0"/>
        <a:buChar char="–"/>
        <a:defRPr sz="1050" kern="1200" baseline="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896112" indent="-182880" algn="l" defTabSz="457200" rtl="0" eaLnBrk="1" latinLnBrk="0" hangingPunct="1">
        <a:spcBef>
          <a:spcPts val="500"/>
        </a:spcBef>
        <a:spcAft>
          <a:spcPts val="500"/>
        </a:spcAft>
        <a:buClr>
          <a:schemeClr val="bg2"/>
        </a:buClr>
        <a:buFont typeface="Arial" panose="020B0604020202020204" pitchFamily="34" charset="0"/>
        <a:buChar char="–"/>
        <a:defRPr sz="105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486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Aleksej.Parshikov@schneider-electric.com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"/>
            <a:ext cx="9144000" cy="4138920"/>
          </a:xfrm>
          <a:prstGeom prst="rect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2413" y="2517070"/>
            <a:ext cx="8539161" cy="55399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Эволюция АЗС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V="1">
            <a:off x="0" y="3711675"/>
            <a:ext cx="9144000" cy="675319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Подготовлено</a:t>
            </a:r>
            <a:r>
              <a:rPr lang="en-US" dirty="0" smtClean="0"/>
              <a:t>: </a:t>
            </a:r>
            <a:r>
              <a:rPr lang="ru-RU" dirty="0" smtClean="0"/>
              <a:t>Алексей Паршиков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6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DCD58"/>
                </a:solidFill>
              </a:rPr>
              <a:t>Page </a:t>
            </a:r>
            <a:fld id="{5A9C12DC-491F-9444-86A2-13AC5C62A2FC}" type="slidenum">
              <a:rPr lang="en-US" smtClean="0">
                <a:solidFill>
                  <a:srgbClr val="3DCD58"/>
                </a:solidFill>
              </a:rPr>
              <a:pPr/>
              <a:t>2</a:t>
            </a:fld>
            <a:endParaRPr lang="en-US" dirty="0">
              <a:solidFill>
                <a:srgbClr val="3DCD58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6469"/>
                </a:solidFill>
              </a:rPr>
              <a:t>Confidential Property of Schneider Electric |</a:t>
            </a:r>
            <a:endParaRPr lang="en-US" dirty="0">
              <a:solidFill>
                <a:srgbClr val="626469"/>
              </a:solidFill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258056" y="230188"/>
            <a:ext cx="8633531" cy="307777"/>
          </a:xfrm>
        </p:spPr>
        <p:txBody>
          <a:bodyPr>
            <a:spAutoFit/>
          </a:bodyPr>
          <a:lstStyle/>
          <a:p>
            <a:r>
              <a:rPr lang="ru-RU" dirty="0" smtClean="0"/>
              <a:t>Будущее за зеленой энергией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" t="26027" r="83323" b="34436"/>
          <a:stretch/>
        </p:blipFill>
        <p:spPr>
          <a:xfrm>
            <a:off x="256030" y="1263426"/>
            <a:ext cx="636422" cy="115915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493048" y="2930052"/>
            <a:ext cx="2206535" cy="526694"/>
          </a:xfrm>
          <a:prstGeom prst="roundRect">
            <a:avLst/>
          </a:prstGeom>
          <a:ln>
            <a:solidFill>
              <a:srgbClr val="36C74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6C746"/>
                </a:solidFill>
              </a:rPr>
              <a:t>ДВС + </a:t>
            </a:r>
            <a:r>
              <a:rPr lang="en-US" dirty="0">
                <a:solidFill>
                  <a:srgbClr val="36C746"/>
                </a:solidFill>
              </a:rPr>
              <a:t>Plug in </a:t>
            </a:r>
            <a:r>
              <a:rPr lang="ru-RU" dirty="0">
                <a:solidFill>
                  <a:srgbClr val="36C746"/>
                </a:solidFill>
              </a:rPr>
              <a:t>(Гибрид)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52413" y="2904133"/>
            <a:ext cx="2367462" cy="526694"/>
          </a:xfrm>
          <a:prstGeom prst="roundRect">
            <a:avLst/>
          </a:prstGeom>
          <a:ln>
            <a:solidFill>
              <a:srgbClr val="36C74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6C746"/>
                </a:solidFill>
              </a:rPr>
              <a:t>ДВС</a:t>
            </a:r>
            <a:endParaRPr lang="ru-RU" dirty="0">
              <a:solidFill>
                <a:srgbClr val="36C746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572755" y="2904133"/>
            <a:ext cx="2153079" cy="526694"/>
          </a:xfrm>
          <a:prstGeom prst="roundRect">
            <a:avLst/>
          </a:prstGeom>
          <a:ln>
            <a:solidFill>
              <a:srgbClr val="36C74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6C746"/>
                </a:solidFill>
              </a:rPr>
              <a:t>Электромобиль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25" t="26027" r="1763" b="34436"/>
          <a:stretch/>
        </p:blipFill>
        <p:spPr>
          <a:xfrm>
            <a:off x="7294702" y="1263426"/>
            <a:ext cx="555957" cy="115915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8" t="26027" r="67791" b="34436"/>
          <a:stretch/>
        </p:blipFill>
        <p:spPr>
          <a:xfrm>
            <a:off x="861745" y="1263426"/>
            <a:ext cx="702259" cy="115915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6" t="26027" r="52064" b="34436"/>
          <a:stretch/>
        </p:blipFill>
        <p:spPr>
          <a:xfrm>
            <a:off x="1564392" y="1263426"/>
            <a:ext cx="687630" cy="115915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5" t="26027" r="41028" b="34436"/>
          <a:stretch/>
        </p:blipFill>
        <p:spPr>
          <a:xfrm>
            <a:off x="2235944" y="1263426"/>
            <a:ext cx="475488" cy="115915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0" t="26027" r="31653" b="34436"/>
          <a:stretch/>
        </p:blipFill>
        <p:spPr>
          <a:xfrm>
            <a:off x="2758022" y="1263426"/>
            <a:ext cx="402337" cy="115915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8" t="26027" r="22770" b="34436"/>
          <a:stretch/>
        </p:blipFill>
        <p:spPr>
          <a:xfrm>
            <a:off x="4386610" y="1263426"/>
            <a:ext cx="358445" cy="115915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37" t="26027" r="14464" b="34436"/>
          <a:stretch/>
        </p:blipFill>
        <p:spPr>
          <a:xfrm>
            <a:off x="5947455" y="1263426"/>
            <a:ext cx="343815" cy="115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1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DCD58"/>
                </a:solidFill>
              </a:rPr>
              <a:t>Page </a:t>
            </a:r>
            <a:fld id="{5A9C12DC-491F-9444-86A2-13AC5C62A2FC}" type="slidenum">
              <a:rPr lang="en-US" smtClean="0">
                <a:solidFill>
                  <a:srgbClr val="3DCD58"/>
                </a:solidFill>
              </a:rPr>
              <a:pPr/>
              <a:t>3</a:t>
            </a:fld>
            <a:endParaRPr lang="en-US" dirty="0">
              <a:solidFill>
                <a:srgbClr val="3DCD58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6469"/>
                </a:solidFill>
              </a:rPr>
              <a:t>Confidential Property of Schneider Electric |</a:t>
            </a:r>
            <a:endParaRPr lang="en-US" dirty="0">
              <a:solidFill>
                <a:srgbClr val="626469"/>
              </a:solidFill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258056" y="230188"/>
            <a:ext cx="8633531" cy="307777"/>
          </a:xfrm>
        </p:spPr>
        <p:txBody>
          <a:bodyPr>
            <a:spAutoFit/>
          </a:bodyPr>
          <a:lstStyle/>
          <a:p>
            <a:r>
              <a:rPr lang="ru-RU" dirty="0" smtClean="0"/>
              <a:t>От колонки до многофункциональных </a:t>
            </a:r>
            <a:r>
              <a:rPr lang="ru-RU" dirty="0" err="1" smtClean="0"/>
              <a:t>хабов</a:t>
            </a:r>
            <a:endParaRPr lang="en-US" dirty="0"/>
          </a:p>
        </p:txBody>
      </p:sp>
      <p:sp>
        <p:nvSpPr>
          <p:cNvPr id="2" name="Right Arrow 1"/>
          <p:cNvSpPr/>
          <p:nvPr/>
        </p:nvSpPr>
        <p:spPr>
          <a:xfrm>
            <a:off x="4040812" y="2159432"/>
            <a:ext cx="790042" cy="329184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345" y="1326947"/>
            <a:ext cx="3064001" cy="19941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3" y="1326947"/>
            <a:ext cx="3281370" cy="199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DCD58"/>
                </a:solidFill>
              </a:rPr>
              <a:t>Page </a:t>
            </a:r>
            <a:fld id="{5A9C12DC-491F-9444-86A2-13AC5C62A2FC}" type="slidenum">
              <a:rPr lang="en-US" smtClean="0">
                <a:solidFill>
                  <a:srgbClr val="3DCD58"/>
                </a:solidFill>
              </a:rPr>
              <a:pPr/>
              <a:t>4</a:t>
            </a:fld>
            <a:endParaRPr lang="en-US" dirty="0">
              <a:solidFill>
                <a:srgbClr val="3DCD58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6469"/>
                </a:solidFill>
              </a:rPr>
              <a:t>Confidential Property of Schneider Electric |</a:t>
            </a:r>
            <a:endParaRPr lang="en-US" dirty="0">
              <a:solidFill>
                <a:srgbClr val="626469"/>
              </a:solidFill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258056" y="230188"/>
            <a:ext cx="8633531" cy="307777"/>
          </a:xfrm>
        </p:spPr>
        <p:txBody>
          <a:bodyPr>
            <a:spAutoFit/>
          </a:bodyPr>
          <a:lstStyle/>
          <a:p>
            <a:r>
              <a:rPr lang="ru-RU" dirty="0" smtClean="0"/>
              <a:t>От колонки до многофункциональных </a:t>
            </a:r>
            <a:r>
              <a:rPr lang="ru-RU" dirty="0" err="1" smtClean="0"/>
              <a:t>хабов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56" y="857252"/>
            <a:ext cx="6435352" cy="373508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68973" y="782927"/>
            <a:ext cx="215894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" indent="0" algn="ctr">
              <a:lnSpc>
                <a:spcPct val="150000"/>
              </a:lnSpc>
              <a:buNone/>
            </a:pPr>
            <a:r>
              <a:rPr lang="ru-RU" sz="1400" dirty="0" smtClean="0"/>
              <a:t>Многофункциональный </a:t>
            </a:r>
            <a:r>
              <a:rPr lang="ru-RU" sz="1400" dirty="0" err="1" smtClean="0"/>
              <a:t>хаб</a:t>
            </a:r>
            <a:r>
              <a:rPr lang="ru-RU" sz="1400" dirty="0" smtClean="0"/>
              <a:t> на въезде в мегаполис с перехватывающей парковкой</a:t>
            </a: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55591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"/>
          <p:cNvPicPr>
            <a:picLocks noChangeAspect="1"/>
          </p:cNvPicPr>
          <p:nvPr/>
        </p:nvPicPr>
        <p:blipFill>
          <a:blip r:embed="rId2" cstate="print"/>
          <a:srcRect t="5440" b="14226"/>
          <a:stretch>
            <a:fillRect/>
          </a:stretch>
        </p:blipFill>
        <p:spPr>
          <a:xfrm>
            <a:off x="4617578" y="0"/>
            <a:ext cx="4526421" cy="51435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A9C12DC-491F-9444-86A2-13AC5C62A2F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  <p:pic>
        <p:nvPicPr>
          <p:cNvPr id="14" name="Picture 13" descr="schneider_LIO_White_RG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947" y="4521136"/>
            <a:ext cx="1907005" cy="506914"/>
          </a:xfrm>
          <a:prstGeom prst="rect">
            <a:avLst/>
          </a:prstGeom>
        </p:spPr>
      </p:pic>
      <p:sp>
        <p:nvSpPr>
          <p:cNvPr id="1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240208" y="0"/>
            <a:ext cx="746127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1"/>
          </p:nvPr>
        </p:nvSpPr>
        <p:spPr>
          <a:xfrm>
            <a:off x="252413" y="782927"/>
            <a:ext cx="3749962" cy="2391424"/>
          </a:xfr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/>
              <a:t>Посты заправки электромобилей переменным током в совокупи с многоуровневым паркингом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Посты заправки электромобилей постоянным током</a:t>
            </a:r>
          </a:p>
          <a:p>
            <a:pPr>
              <a:lnSpc>
                <a:spcPct val="150000"/>
              </a:lnSpc>
            </a:pPr>
            <a:r>
              <a:rPr lang="ru-RU" sz="1400" dirty="0"/>
              <a:t>Прокат велосипедов</a:t>
            </a:r>
          </a:p>
          <a:p>
            <a:pPr>
              <a:lnSpc>
                <a:spcPct val="150000"/>
              </a:lnSpc>
            </a:pPr>
            <a:r>
              <a:rPr lang="ru-RU" sz="1400" dirty="0"/>
              <a:t>Прокат электрокаров </a:t>
            </a:r>
            <a:r>
              <a:rPr lang="en-US" sz="1400" dirty="0"/>
              <a:t>(car sharing point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17" name="Title 5"/>
          <p:cNvSpPr>
            <a:spLocks noGrp="1"/>
          </p:cNvSpPr>
          <p:nvPr>
            <p:ph type="title"/>
          </p:nvPr>
        </p:nvSpPr>
        <p:spPr>
          <a:xfrm>
            <a:off x="252413" y="195933"/>
            <a:ext cx="3749962" cy="369332"/>
          </a:xfrm>
        </p:spPr>
        <p:txBody>
          <a:bodyPr/>
          <a:lstStyle/>
          <a:p>
            <a:r>
              <a:rPr lang="en-US" dirty="0" smtClean="0"/>
              <a:t>SMART </a:t>
            </a:r>
            <a:r>
              <a:rPr lang="ru-RU" dirty="0" smtClean="0"/>
              <a:t>Мобильность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8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1" r="10842"/>
          <a:stretch/>
        </p:blipFill>
        <p:spPr>
          <a:xfrm>
            <a:off x="4623206" y="0"/>
            <a:ext cx="4520794" cy="51435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A9C12DC-491F-9444-86A2-13AC5C62A2F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  <p:pic>
        <p:nvPicPr>
          <p:cNvPr id="14" name="Picture 13" descr="schneider_LIO_White_RG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947" y="4521136"/>
            <a:ext cx="1907005" cy="506914"/>
          </a:xfrm>
          <a:prstGeom prst="rect">
            <a:avLst/>
          </a:prstGeom>
        </p:spPr>
      </p:pic>
      <p:sp>
        <p:nvSpPr>
          <p:cNvPr id="1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240208" y="0"/>
            <a:ext cx="746127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1"/>
          </p:nvPr>
        </p:nvSpPr>
        <p:spPr>
          <a:xfrm>
            <a:off x="252413" y="782927"/>
            <a:ext cx="3749962" cy="2025170"/>
          </a:xfr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/>
              <a:t>Интернет магазин (решение бытовых домашних вопросов)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Пункт выдачи товаров других интернет магазинов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Офисы в краткосрочную аренду для переговоров и экстренных видео звонков.</a:t>
            </a:r>
          </a:p>
        </p:txBody>
      </p:sp>
      <p:sp>
        <p:nvSpPr>
          <p:cNvPr id="17" name="Title 5"/>
          <p:cNvSpPr>
            <a:spLocks noGrp="1"/>
          </p:cNvSpPr>
          <p:nvPr>
            <p:ph type="title"/>
          </p:nvPr>
        </p:nvSpPr>
        <p:spPr>
          <a:xfrm>
            <a:off x="252413" y="195933"/>
            <a:ext cx="3749962" cy="369332"/>
          </a:xfrm>
        </p:spPr>
        <p:txBody>
          <a:bodyPr/>
          <a:lstStyle/>
          <a:p>
            <a:r>
              <a:rPr lang="en-US" dirty="0" smtClean="0"/>
              <a:t>SMART </a:t>
            </a:r>
            <a:r>
              <a:rPr lang="ru-RU" dirty="0" smtClean="0"/>
              <a:t>Услуги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78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6017"/>
          <a:stretch/>
        </p:blipFill>
        <p:spPr>
          <a:xfrm>
            <a:off x="4597696" y="0"/>
            <a:ext cx="4538989" cy="51435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A9C12DC-491F-9444-86A2-13AC5C62A2F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  <p:pic>
        <p:nvPicPr>
          <p:cNvPr id="14" name="Picture 13" descr="schneider_LIO_White_RGB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947" y="4521136"/>
            <a:ext cx="1907005" cy="506914"/>
          </a:xfrm>
          <a:prstGeom prst="rect">
            <a:avLst/>
          </a:prstGeom>
        </p:spPr>
      </p:pic>
      <p:sp>
        <p:nvSpPr>
          <p:cNvPr id="1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240208" y="0"/>
            <a:ext cx="746127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1"/>
          </p:nvPr>
        </p:nvSpPr>
        <p:spPr>
          <a:xfrm>
            <a:off x="252413" y="782927"/>
            <a:ext cx="3749962" cy="2391424"/>
          </a:xfr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/>
              <a:t>Альтернативные источники генерации энергии (Солнце, ветер)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Системы </a:t>
            </a:r>
            <a:r>
              <a:rPr lang="ru-RU" sz="1400" dirty="0" smtClean="0"/>
              <a:t>накопления </a:t>
            </a:r>
            <a:r>
              <a:rPr lang="ru-RU" sz="1400" dirty="0" smtClean="0"/>
              <a:t>электроэнергии</a:t>
            </a:r>
          </a:p>
          <a:p>
            <a:pPr>
              <a:lnSpc>
                <a:spcPct val="150000"/>
              </a:lnSpc>
            </a:pPr>
            <a:r>
              <a:rPr lang="ru-RU" sz="1400" dirty="0"/>
              <a:t>Системы </a:t>
            </a:r>
            <a:r>
              <a:rPr lang="en-US" sz="1400" dirty="0"/>
              <a:t>BMS</a:t>
            </a:r>
          </a:p>
          <a:p>
            <a:pPr>
              <a:lnSpc>
                <a:spcPct val="150000"/>
              </a:lnSpc>
            </a:pPr>
            <a:r>
              <a:rPr lang="en-US" sz="1400" dirty="0" err="1" smtClean="0"/>
              <a:t>IoT</a:t>
            </a:r>
            <a:r>
              <a:rPr lang="en-US" sz="1400" dirty="0" smtClean="0"/>
              <a:t> </a:t>
            </a:r>
            <a:r>
              <a:rPr lang="ru-RU" sz="1400" dirty="0" smtClean="0"/>
              <a:t>платформы (мониторинг, управление, превентивное обслуживание, клиентский сервис и </a:t>
            </a:r>
            <a:r>
              <a:rPr lang="ru-RU" sz="1400" dirty="0" err="1" smtClean="0"/>
              <a:t>тп</a:t>
            </a:r>
            <a:r>
              <a:rPr lang="ru-RU" sz="1400" dirty="0" smtClean="0"/>
              <a:t>)</a:t>
            </a:r>
          </a:p>
        </p:txBody>
      </p:sp>
      <p:sp>
        <p:nvSpPr>
          <p:cNvPr id="17" name="Title 5"/>
          <p:cNvSpPr>
            <a:spLocks noGrp="1"/>
          </p:cNvSpPr>
          <p:nvPr>
            <p:ph type="title"/>
          </p:nvPr>
        </p:nvSpPr>
        <p:spPr>
          <a:xfrm>
            <a:off x="252413" y="195933"/>
            <a:ext cx="3749962" cy="369332"/>
          </a:xfrm>
        </p:spPr>
        <p:txBody>
          <a:bodyPr/>
          <a:lstStyle/>
          <a:p>
            <a:r>
              <a:rPr lang="en-US" dirty="0" smtClean="0"/>
              <a:t>SMART </a:t>
            </a:r>
            <a:r>
              <a:rPr lang="ru-RU" dirty="0" smtClean="0"/>
              <a:t>Технологии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24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 </a:t>
            </a:r>
            <a:fld id="{5A9C12DC-491F-9444-86A2-13AC5C62A2FC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Confidential Property of Schneider Electric |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ctrTitle"/>
          </p:nvPr>
        </p:nvSpPr>
        <p:spPr>
          <a:xfrm>
            <a:off x="1" y="243265"/>
            <a:ext cx="9144000" cy="615553"/>
          </a:xfrm>
        </p:spPr>
        <p:txBody>
          <a:bodyPr/>
          <a:lstStyle/>
          <a:p>
            <a:r>
              <a:rPr lang="ru-RU" dirty="0" smtClean="0"/>
              <a:t>Контакты</a:t>
            </a:r>
            <a:endParaRPr lang="en-US" dirty="0"/>
          </a:p>
        </p:txBody>
      </p:sp>
      <p:sp>
        <p:nvSpPr>
          <p:cNvPr id="9" name="Subtitle 3"/>
          <p:cNvSpPr txBox="1">
            <a:spLocks/>
          </p:cNvSpPr>
          <p:nvPr/>
        </p:nvSpPr>
        <p:spPr>
          <a:xfrm>
            <a:off x="1476375" y="1078765"/>
            <a:ext cx="3922243" cy="12495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Алексей Паршиков</a:t>
            </a:r>
          </a:p>
          <a:p>
            <a:pPr marL="0" marR="0" lvl="0" indent="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Руководитель департамента</a:t>
            </a:r>
          </a:p>
          <a:p>
            <a:pPr marL="0" marR="0" lvl="0" indent="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(495)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777-99-90 x1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423</a:t>
            </a:r>
          </a:p>
          <a:p>
            <a:pPr marL="0" marR="0" lvl="0" indent="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+7 (916) 458-69-40</a:t>
            </a:r>
          </a:p>
          <a:p>
            <a:pPr marL="0" marR="0" lvl="0" indent="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Aleksej.Parshikov@schneider-electric.com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2" descr="C:\Users\SESA260338\Documents\2014\RHP\Fun\Why EVs bring families togeth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3690" y="2808572"/>
            <a:ext cx="5836263" cy="15585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703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neider Title Slides">
  <a:themeElements>
    <a:clrScheme name="SE Life Green MS Office">
      <a:dk1>
        <a:sysClr val="windowText" lastClr="000000"/>
      </a:dk1>
      <a:lt1>
        <a:sysClr val="window" lastClr="FFFFFF"/>
      </a:lt1>
      <a:dk2>
        <a:srgbClr val="3DCD58"/>
      </a:dk2>
      <a:lt2>
        <a:srgbClr val="3DCD58"/>
      </a:lt2>
      <a:accent1>
        <a:srgbClr val="626469"/>
      </a:accent1>
      <a:accent2>
        <a:srgbClr val="9FA0A4"/>
      </a:accent2>
      <a:accent3>
        <a:srgbClr val="FFD100"/>
      </a:accent3>
      <a:accent4>
        <a:srgbClr val="E47F00"/>
      </a:accent4>
      <a:accent5>
        <a:srgbClr val="B10043"/>
      </a:accent5>
      <a:accent6>
        <a:srgbClr val="42B4E6"/>
      </a:accent6>
      <a:hlink>
        <a:srgbClr val="B10043"/>
      </a:hlink>
      <a:folHlink>
        <a:srgbClr val="42B4E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Schneider Text Slides">
  <a:themeElements>
    <a:clrScheme name="SE Life Green MS Office">
      <a:dk1>
        <a:sysClr val="windowText" lastClr="000000"/>
      </a:dk1>
      <a:lt1>
        <a:sysClr val="window" lastClr="FFFFFF"/>
      </a:lt1>
      <a:dk2>
        <a:srgbClr val="3DCD58"/>
      </a:dk2>
      <a:lt2>
        <a:srgbClr val="3DCD58"/>
      </a:lt2>
      <a:accent1>
        <a:srgbClr val="626469"/>
      </a:accent1>
      <a:accent2>
        <a:srgbClr val="9FA0A4"/>
      </a:accent2>
      <a:accent3>
        <a:srgbClr val="FFD100"/>
      </a:accent3>
      <a:accent4>
        <a:srgbClr val="E47F00"/>
      </a:accent4>
      <a:accent5>
        <a:srgbClr val="B10043"/>
      </a:accent5>
      <a:accent6>
        <a:srgbClr val="42B4E6"/>
      </a:accent6>
      <a:hlink>
        <a:srgbClr val="B10043"/>
      </a:hlink>
      <a:folHlink>
        <a:srgbClr val="42B4E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rgbClr val="4F515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Schneider Title Slides">
  <a:themeElements>
    <a:clrScheme name="SE Life Green MS Office">
      <a:dk1>
        <a:sysClr val="windowText" lastClr="000000"/>
      </a:dk1>
      <a:lt1>
        <a:sysClr val="window" lastClr="FFFFFF"/>
      </a:lt1>
      <a:dk2>
        <a:srgbClr val="3DCD58"/>
      </a:dk2>
      <a:lt2>
        <a:srgbClr val="3DCD58"/>
      </a:lt2>
      <a:accent1>
        <a:srgbClr val="626469"/>
      </a:accent1>
      <a:accent2>
        <a:srgbClr val="9FA0A4"/>
      </a:accent2>
      <a:accent3>
        <a:srgbClr val="FFD100"/>
      </a:accent3>
      <a:accent4>
        <a:srgbClr val="E47F00"/>
      </a:accent4>
      <a:accent5>
        <a:srgbClr val="B10043"/>
      </a:accent5>
      <a:accent6>
        <a:srgbClr val="42B4E6"/>
      </a:accent6>
      <a:hlink>
        <a:srgbClr val="B10043"/>
      </a:hlink>
      <a:folHlink>
        <a:srgbClr val="42B4E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5105</TotalTime>
  <Words>201</Words>
  <Application>Microsoft Office PowerPoint</Application>
  <PresentationFormat>On-screen Show (16:9)</PresentationFormat>
  <Paragraphs>45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Lucida Grande</vt:lpstr>
      <vt:lpstr>Schneider Title Slides</vt:lpstr>
      <vt:lpstr>4_Schneider Text Slides</vt:lpstr>
      <vt:lpstr>1_Schneider Title Slides</vt:lpstr>
      <vt:lpstr>Эволюция АЗС</vt:lpstr>
      <vt:lpstr>Будущее за зеленой энергией</vt:lpstr>
      <vt:lpstr>От колонки до многофункциональных хабов</vt:lpstr>
      <vt:lpstr>От колонки до многофункциональных хабов</vt:lpstr>
      <vt:lpstr>SMART Мобильность</vt:lpstr>
      <vt:lpstr>SMART Услуги</vt:lpstr>
      <vt:lpstr>SMART Технологии</vt:lpstr>
      <vt:lpstr>Контакты</vt:lpstr>
    </vt:vector>
  </TitlesOfParts>
  <Company>McMillan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Andree Fournier</dc:creator>
  <cp:lastModifiedBy>Aleksej PARSHIKOV</cp:lastModifiedBy>
  <cp:revision>317</cp:revision>
  <cp:lastPrinted>2017-03-14T10:05:16Z</cp:lastPrinted>
  <dcterms:created xsi:type="dcterms:W3CDTF">2015-05-04T14:04:27Z</dcterms:created>
  <dcterms:modified xsi:type="dcterms:W3CDTF">2017-03-14T10:06:10Z</dcterms:modified>
</cp:coreProperties>
</file>