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4" r:id="rId5"/>
    <p:sldId id="259" r:id="rId6"/>
    <p:sldId id="258" r:id="rId7"/>
    <p:sldId id="263" r:id="rId8"/>
    <p:sldId id="262" r:id="rId9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B81D7-2C47-447E-B135-AA9F94CE9F04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CE3D3B3-915E-426B-A260-122E5EE56BC4}">
      <dgm:prSet phldrT="[Текст]"/>
      <dgm:spPr/>
      <dgm:t>
        <a:bodyPr/>
        <a:lstStyle/>
        <a:p>
          <a:r>
            <a:rPr lang="ru-RU" dirty="0" smtClean="0"/>
            <a:t>Аналитическое и измерительное оборудование</a:t>
          </a:r>
          <a:endParaRPr lang="ru-RU" dirty="0"/>
        </a:p>
      </dgm:t>
    </dgm:pt>
    <dgm:pt modelId="{1609B53B-5489-4EF3-A4AC-3A669DFC14D6}" type="parTrans" cxnId="{1E32679C-6E86-4487-BDA6-0BD8AA90843A}">
      <dgm:prSet/>
      <dgm:spPr/>
      <dgm:t>
        <a:bodyPr/>
        <a:lstStyle/>
        <a:p>
          <a:endParaRPr lang="ru-RU"/>
        </a:p>
      </dgm:t>
    </dgm:pt>
    <dgm:pt modelId="{7895C021-894F-400F-B09F-C7593FDC4043}" type="sibTrans" cxnId="{1E32679C-6E86-4487-BDA6-0BD8AA90843A}">
      <dgm:prSet/>
      <dgm:spPr/>
      <dgm:t>
        <a:bodyPr/>
        <a:lstStyle/>
        <a:p>
          <a:endParaRPr lang="ru-RU"/>
        </a:p>
      </dgm:t>
    </dgm:pt>
    <dgm:pt modelId="{7976EECD-B4F2-479B-87B9-041A4C020179}">
      <dgm:prSet/>
      <dgm:spPr/>
      <dgm:t>
        <a:bodyPr/>
        <a:lstStyle/>
        <a:p>
          <a:r>
            <a:rPr lang="ru-RU" dirty="0" smtClean="0"/>
            <a:t>Для механических процессов</a:t>
          </a:r>
          <a:endParaRPr lang="ru-RU" dirty="0"/>
        </a:p>
      </dgm:t>
    </dgm:pt>
    <dgm:pt modelId="{E9C67FAD-4B86-408F-A68F-6C7395541C1A}" type="parTrans" cxnId="{0563CDB3-BB49-432D-B6D0-96BAF4735D08}">
      <dgm:prSet/>
      <dgm:spPr/>
      <dgm:t>
        <a:bodyPr/>
        <a:lstStyle/>
        <a:p>
          <a:endParaRPr lang="ru-RU"/>
        </a:p>
      </dgm:t>
    </dgm:pt>
    <dgm:pt modelId="{20C9248A-D30A-4492-A8F6-6E2D0F25290F}" type="sibTrans" cxnId="{0563CDB3-BB49-432D-B6D0-96BAF4735D08}">
      <dgm:prSet/>
      <dgm:spPr/>
      <dgm:t>
        <a:bodyPr/>
        <a:lstStyle/>
        <a:p>
          <a:endParaRPr lang="ru-RU"/>
        </a:p>
      </dgm:t>
    </dgm:pt>
    <dgm:pt modelId="{44FCD135-7070-4FFB-8CE4-21AAC9FBB068}">
      <dgm:prSet/>
      <dgm:spPr/>
      <dgm:t>
        <a:bodyPr/>
        <a:lstStyle/>
        <a:p>
          <a:r>
            <a:rPr lang="ru-RU" smtClean="0"/>
            <a:t>Для измельчения</a:t>
          </a:r>
          <a:endParaRPr lang="ru-RU"/>
        </a:p>
      </dgm:t>
    </dgm:pt>
    <dgm:pt modelId="{BA8C1A5E-9754-43D3-856B-85E49112DB6D}" type="parTrans" cxnId="{92A75417-F4FB-4028-A2BF-FEC536B9816B}">
      <dgm:prSet/>
      <dgm:spPr/>
      <dgm:t>
        <a:bodyPr/>
        <a:lstStyle/>
        <a:p>
          <a:endParaRPr lang="ru-RU"/>
        </a:p>
      </dgm:t>
    </dgm:pt>
    <dgm:pt modelId="{5652A818-EDF9-4526-BAE7-C3898EF73619}" type="sibTrans" cxnId="{92A75417-F4FB-4028-A2BF-FEC536B9816B}">
      <dgm:prSet/>
      <dgm:spPr/>
      <dgm:t>
        <a:bodyPr/>
        <a:lstStyle/>
        <a:p>
          <a:endParaRPr lang="ru-RU"/>
        </a:p>
      </dgm:t>
    </dgm:pt>
    <dgm:pt modelId="{88A4CA08-B741-4288-88B6-C7FD6720CBC9}">
      <dgm:prSet/>
      <dgm:spPr/>
      <dgm:t>
        <a:bodyPr/>
        <a:lstStyle/>
        <a:p>
          <a:r>
            <a:rPr lang="ru-RU" smtClean="0"/>
            <a:t>Для классификации</a:t>
          </a:r>
          <a:endParaRPr lang="ru-RU"/>
        </a:p>
      </dgm:t>
    </dgm:pt>
    <dgm:pt modelId="{6DCCE852-A49E-49DB-B888-0FB7495B68FA}" type="parTrans" cxnId="{D0A506D6-CF25-423F-B376-A98217D45B0C}">
      <dgm:prSet/>
      <dgm:spPr/>
      <dgm:t>
        <a:bodyPr/>
        <a:lstStyle/>
        <a:p>
          <a:endParaRPr lang="ru-RU"/>
        </a:p>
      </dgm:t>
    </dgm:pt>
    <dgm:pt modelId="{3D134A38-4EAF-4717-A398-72FBCEE9FC86}" type="sibTrans" cxnId="{D0A506D6-CF25-423F-B376-A98217D45B0C}">
      <dgm:prSet/>
      <dgm:spPr/>
      <dgm:t>
        <a:bodyPr/>
        <a:lstStyle/>
        <a:p>
          <a:endParaRPr lang="ru-RU"/>
        </a:p>
      </dgm:t>
    </dgm:pt>
    <dgm:pt modelId="{E0F5C56F-8F8B-4EBD-A66E-7C3B563AF090}">
      <dgm:prSet/>
      <dgm:spPr/>
      <dgm:t>
        <a:bodyPr/>
        <a:lstStyle/>
        <a:p>
          <a:r>
            <a:rPr lang="ru-RU" smtClean="0"/>
            <a:t>Для прессования</a:t>
          </a:r>
          <a:endParaRPr lang="ru-RU"/>
        </a:p>
      </dgm:t>
    </dgm:pt>
    <dgm:pt modelId="{3A047DE1-53F7-4520-A59A-508A1F22C414}" type="parTrans" cxnId="{27267DFA-4F6C-41BF-AB4A-EE3A54B25324}">
      <dgm:prSet/>
      <dgm:spPr/>
      <dgm:t>
        <a:bodyPr/>
        <a:lstStyle/>
        <a:p>
          <a:endParaRPr lang="ru-RU"/>
        </a:p>
      </dgm:t>
    </dgm:pt>
    <dgm:pt modelId="{42BD3C74-4955-4EE0-BD3F-79DEA84E7B40}" type="sibTrans" cxnId="{27267DFA-4F6C-41BF-AB4A-EE3A54B25324}">
      <dgm:prSet/>
      <dgm:spPr/>
      <dgm:t>
        <a:bodyPr/>
        <a:lstStyle/>
        <a:p>
          <a:endParaRPr lang="ru-RU"/>
        </a:p>
      </dgm:t>
    </dgm:pt>
    <dgm:pt modelId="{B3C52EC1-C05A-45BA-8DA5-AD3F86C200A6}">
      <dgm:prSet/>
      <dgm:spPr/>
      <dgm:t>
        <a:bodyPr/>
        <a:lstStyle/>
        <a:p>
          <a:r>
            <a:rPr lang="ru-RU" dirty="0" smtClean="0"/>
            <a:t>Для обработки, утилизации и обезвреживания отходов</a:t>
          </a:r>
          <a:endParaRPr lang="ru-RU" dirty="0"/>
        </a:p>
      </dgm:t>
    </dgm:pt>
    <dgm:pt modelId="{F79739D9-0907-41FB-8FA0-3EFD5BB697ED}" type="parTrans" cxnId="{B9D55FA4-395A-461D-A1BF-9E1C967A5C3D}">
      <dgm:prSet/>
      <dgm:spPr/>
      <dgm:t>
        <a:bodyPr/>
        <a:lstStyle/>
        <a:p>
          <a:endParaRPr lang="ru-RU"/>
        </a:p>
      </dgm:t>
    </dgm:pt>
    <dgm:pt modelId="{A5997FBD-76DB-4862-AAE6-1EBB2BC82E0B}" type="sibTrans" cxnId="{B9D55FA4-395A-461D-A1BF-9E1C967A5C3D}">
      <dgm:prSet/>
      <dgm:spPr/>
      <dgm:t>
        <a:bodyPr/>
        <a:lstStyle/>
        <a:p>
          <a:endParaRPr lang="ru-RU"/>
        </a:p>
      </dgm:t>
    </dgm:pt>
    <dgm:pt modelId="{12DEEAA5-408D-4EE2-AC40-A709E277A753}">
      <dgm:prSet/>
      <dgm:spPr/>
      <dgm:t>
        <a:bodyPr/>
        <a:lstStyle/>
        <a:p>
          <a:r>
            <a:rPr lang="ru-RU" smtClean="0"/>
            <a:t>Для очистки газовых систем</a:t>
          </a:r>
          <a:endParaRPr lang="ru-RU"/>
        </a:p>
      </dgm:t>
    </dgm:pt>
    <dgm:pt modelId="{4C9D0BA6-C101-4F67-82FC-DCEB572810DE}" type="parTrans" cxnId="{70EEB63F-9577-4FA9-964C-C0CD0374B6CD}">
      <dgm:prSet/>
      <dgm:spPr/>
      <dgm:t>
        <a:bodyPr/>
        <a:lstStyle/>
        <a:p>
          <a:endParaRPr lang="ru-RU"/>
        </a:p>
      </dgm:t>
    </dgm:pt>
    <dgm:pt modelId="{B87A599E-A20E-48EA-9775-BD8385E6038E}" type="sibTrans" cxnId="{70EEB63F-9577-4FA9-964C-C0CD0374B6CD}">
      <dgm:prSet/>
      <dgm:spPr/>
      <dgm:t>
        <a:bodyPr/>
        <a:lstStyle/>
        <a:p>
          <a:endParaRPr lang="ru-RU"/>
        </a:p>
      </dgm:t>
    </dgm:pt>
    <dgm:pt modelId="{BCC0F612-B5E1-4595-AA7E-7248D3AC795B}">
      <dgm:prSet/>
      <dgm:spPr/>
      <dgm:t>
        <a:bodyPr/>
        <a:lstStyle/>
        <a:p>
          <a:r>
            <a:rPr lang="ru-RU" dirty="0" smtClean="0"/>
            <a:t>Для мокрых и абсорбционных методов очистки</a:t>
          </a:r>
          <a:endParaRPr lang="ru-RU" dirty="0"/>
        </a:p>
      </dgm:t>
    </dgm:pt>
    <dgm:pt modelId="{F732D9EE-1ADD-4B2B-B80F-A2B1BC3063EA}" type="parTrans" cxnId="{1C34DB9F-23E0-48AE-B7DC-8E8C83AD1561}">
      <dgm:prSet/>
      <dgm:spPr/>
      <dgm:t>
        <a:bodyPr/>
        <a:lstStyle/>
        <a:p>
          <a:endParaRPr lang="ru-RU"/>
        </a:p>
      </dgm:t>
    </dgm:pt>
    <dgm:pt modelId="{CF6628E4-2032-4188-8757-54C52200463C}" type="sibTrans" cxnId="{1C34DB9F-23E0-48AE-B7DC-8E8C83AD1561}">
      <dgm:prSet/>
      <dgm:spPr/>
      <dgm:t>
        <a:bodyPr/>
        <a:lstStyle/>
        <a:p>
          <a:endParaRPr lang="ru-RU"/>
        </a:p>
      </dgm:t>
    </dgm:pt>
    <dgm:pt modelId="{9E707434-35FF-4CAD-9E17-F8E8D9BCE006}">
      <dgm:prSet/>
      <dgm:spPr/>
      <dgm:t>
        <a:bodyPr/>
        <a:lstStyle/>
        <a:p>
          <a:r>
            <a:rPr lang="ru-RU" smtClean="0"/>
            <a:t>Абсорберы</a:t>
          </a:r>
          <a:endParaRPr lang="ru-RU"/>
        </a:p>
      </dgm:t>
    </dgm:pt>
    <dgm:pt modelId="{9D6F5014-D2AB-4524-8CE4-5E104604784F}" type="parTrans" cxnId="{9B746881-F878-4B9B-AA88-C4A2B9751704}">
      <dgm:prSet/>
      <dgm:spPr/>
      <dgm:t>
        <a:bodyPr/>
        <a:lstStyle/>
        <a:p>
          <a:endParaRPr lang="ru-RU"/>
        </a:p>
      </dgm:t>
    </dgm:pt>
    <dgm:pt modelId="{179D8C0B-00ED-4497-BDB6-3DA816AC2D73}" type="sibTrans" cxnId="{9B746881-F878-4B9B-AA88-C4A2B9751704}">
      <dgm:prSet/>
      <dgm:spPr/>
      <dgm:t>
        <a:bodyPr/>
        <a:lstStyle/>
        <a:p>
          <a:endParaRPr lang="ru-RU"/>
        </a:p>
      </dgm:t>
    </dgm:pt>
    <dgm:pt modelId="{6A32F5D6-0DBF-4191-8FEB-D2F8DA7D67A6}">
      <dgm:prSet/>
      <dgm:spPr/>
      <dgm:t>
        <a:bodyPr/>
        <a:lstStyle/>
        <a:p>
          <a:r>
            <a:rPr lang="ru-RU" smtClean="0"/>
            <a:t>Скрубберы</a:t>
          </a:r>
          <a:endParaRPr lang="ru-RU"/>
        </a:p>
      </dgm:t>
    </dgm:pt>
    <dgm:pt modelId="{FA46AA0C-0482-4E99-A271-88B41C23C101}" type="parTrans" cxnId="{C360F2BC-AE8F-4F38-9520-7810D9B00117}">
      <dgm:prSet/>
      <dgm:spPr/>
      <dgm:t>
        <a:bodyPr/>
        <a:lstStyle/>
        <a:p>
          <a:endParaRPr lang="ru-RU"/>
        </a:p>
      </dgm:t>
    </dgm:pt>
    <dgm:pt modelId="{3EEA23F5-4245-4BCF-8753-792D52F8E3EE}" type="sibTrans" cxnId="{C360F2BC-AE8F-4F38-9520-7810D9B00117}">
      <dgm:prSet/>
      <dgm:spPr/>
      <dgm:t>
        <a:bodyPr/>
        <a:lstStyle/>
        <a:p>
          <a:endParaRPr lang="ru-RU"/>
        </a:p>
      </dgm:t>
    </dgm:pt>
    <dgm:pt modelId="{A8C99938-0542-4A30-BF73-C3D3563A779C}">
      <dgm:prSet/>
      <dgm:spPr/>
      <dgm:t>
        <a:bodyPr/>
        <a:lstStyle/>
        <a:p>
          <a:r>
            <a:rPr lang="ru-RU" smtClean="0"/>
            <a:t>Для сухих методов методов очистки</a:t>
          </a:r>
          <a:endParaRPr lang="ru-RU"/>
        </a:p>
      </dgm:t>
    </dgm:pt>
    <dgm:pt modelId="{3901DB20-472F-48CE-9BC4-118D2A025E2D}" type="parTrans" cxnId="{D699C225-8FE3-48A3-85FB-1C4CFCFD8E11}">
      <dgm:prSet/>
      <dgm:spPr/>
      <dgm:t>
        <a:bodyPr/>
        <a:lstStyle/>
        <a:p>
          <a:endParaRPr lang="ru-RU"/>
        </a:p>
      </dgm:t>
    </dgm:pt>
    <dgm:pt modelId="{9C22C460-3207-4918-9356-BA53E06F436D}" type="sibTrans" cxnId="{D699C225-8FE3-48A3-85FB-1C4CFCFD8E11}">
      <dgm:prSet/>
      <dgm:spPr/>
      <dgm:t>
        <a:bodyPr/>
        <a:lstStyle/>
        <a:p>
          <a:endParaRPr lang="ru-RU"/>
        </a:p>
      </dgm:t>
    </dgm:pt>
    <dgm:pt modelId="{281C487E-A149-4458-B1A8-E30323E904ED}">
      <dgm:prSet/>
      <dgm:spPr/>
      <dgm:t>
        <a:bodyPr/>
        <a:lstStyle/>
        <a:p>
          <a:r>
            <a:rPr lang="ru-RU" smtClean="0"/>
            <a:t>Скрубберы</a:t>
          </a:r>
          <a:endParaRPr lang="ru-RU"/>
        </a:p>
      </dgm:t>
    </dgm:pt>
    <dgm:pt modelId="{C63404D5-0907-4AC5-B98F-4CB741D1F526}" type="parTrans" cxnId="{7D13ABA1-6120-4A0C-AEC1-8288DCBBC90F}">
      <dgm:prSet/>
      <dgm:spPr/>
      <dgm:t>
        <a:bodyPr/>
        <a:lstStyle/>
        <a:p>
          <a:endParaRPr lang="ru-RU"/>
        </a:p>
      </dgm:t>
    </dgm:pt>
    <dgm:pt modelId="{75F93AA5-BE23-4999-8659-ABA81B25BB1A}" type="sibTrans" cxnId="{7D13ABA1-6120-4A0C-AEC1-8288DCBBC90F}">
      <dgm:prSet/>
      <dgm:spPr/>
      <dgm:t>
        <a:bodyPr/>
        <a:lstStyle/>
        <a:p>
          <a:endParaRPr lang="ru-RU"/>
        </a:p>
      </dgm:t>
    </dgm:pt>
    <dgm:pt modelId="{F31F0DCD-8B5C-43E0-B4B8-DA44AF589553}">
      <dgm:prSet/>
      <dgm:spPr/>
      <dgm:t>
        <a:bodyPr/>
        <a:lstStyle/>
        <a:p>
          <a:r>
            <a:rPr lang="ru-RU" dirty="0" smtClean="0"/>
            <a:t>Фильтрующие пылеуловители</a:t>
          </a:r>
          <a:endParaRPr lang="ru-RU" dirty="0"/>
        </a:p>
      </dgm:t>
    </dgm:pt>
    <dgm:pt modelId="{DECFF563-D4F5-481E-B7C4-74FA903C8FA3}" type="parTrans" cxnId="{59932FBC-BFC1-443A-A785-BC7163C62EF6}">
      <dgm:prSet/>
      <dgm:spPr/>
      <dgm:t>
        <a:bodyPr/>
        <a:lstStyle/>
        <a:p>
          <a:endParaRPr lang="ru-RU"/>
        </a:p>
      </dgm:t>
    </dgm:pt>
    <dgm:pt modelId="{A6B11361-04FA-4390-8B91-03AFFCC9585F}" type="sibTrans" cxnId="{59932FBC-BFC1-443A-A785-BC7163C62EF6}">
      <dgm:prSet/>
      <dgm:spPr/>
      <dgm:t>
        <a:bodyPr/>
        <a:lstStyle/>
        <a:p>
          <a:endParaRPr lang="ru-RU"/>
        </a:p>
      </dgm:t>
    </dgm:pt>
    <dgm:pt modelId="{9A4E416D-6124-404B-8368-21962CCA6DB3}">
      <dgm:prSet/>
      <dgm:spPr/>
      <dgm:t>
        <a:bodyPr/>
        <a:lstStyle/>
        <a:p>
          <a:r>
            <a:rPr lang="ru-RU" smtClean="0"/>
            <a:t>Волокнистые фильтры</a:t>
          </a:r>
          <a:endParaRPr lang="ru-RU"/>
        </a:p>
      </dgm:t>
    </dgm:pt>
    <dgm:pt modelId="{A251861E-D4D1-49AA-AC91-37A1DF745BC4}" type="parTrans" cxnId="{5712CE29-CBEE-4F38-BD28-F0185FE552E7}">
      <dgm:prSet/>
      <dgm:spPr/>
      <dgm:t>
        <a:bodyPr/>
        <a:lstStyle/>
        <a:p>
          <a:endParaRPr lang="ru-RU"/>
        </a:p>
      </dgm:t>
    </dgm:pt>
    <dgm:pt modelId="{A6FF26FB-D185-4074-8A25-CF1FE96633F9}" type="sibTrans" cxnId="{5712CE29-CBEE-4F38-BD28-F0185FE552E7}">
      <dgm:prSet/>
      <dgm:spPr/>
      <dgm:t>
        <a:bodyPr/>
        <a:lstStyle/>
        <a:p>
          <a:endParaRPr lang="ru-RU"/>
        </a:p>
      </dgm:t>
    </dgm:pt>
    <dgm:pt modelId="{4CC046D7-18F2-4BB1-9DB0-0B15F00C739C}">
      <dgm:prSet/>
      <dgm:spPr/>
      <dgm:t>
        <a:bodyPr/>
        <a:lstStyle/>
        <a:p>
          <a:r>
            <a:rPr lang="ru-RU" smtClean="0"/>
            <a:t>Рукавные фильтры</a:t>
          </a:r>
          <a:endParaRPr lang="ru-RU"/>
        </a:p>
      </dgm:t>
    </dgm:pt>
    <dgm:pt modelId="{5DCC7F7E-D6F8-4241-9A5E-83C263D748E7}" type="parTrans" cxnId="{4D4BC41B-5509-4FCB-84C2-528D82367BB3}">
      <dgm:prSet/>
      <dgm:spPr/>
      <dgm:t>
        <a:bodyPr/>
        <a:lstStyle/>
        <a:p>
          <a:endParaRPr lang="ru-RU"/>
        </a:p>
      </dgm:t>
    </dgm:pt>
    <dgm:pt modelId="{EB200FD3-080D-4243-B169-F9BF1CC410A0}" type="sibTrans" cxnId="{4D4BC41B-5509-4FCB-84C2-528D82367BB3}">
      <dgm:prSet/>
      <dgm:spPr/>
      <dgm:t>
        <a:bodyPr/>
        <a:lstStyle/>
        <a:p>
          <a:endParaRPr lang="ru-RU"/>
        </a:p>
      </dgm:t>
    </dgm:pt>
    <dgm:pt modelId="{28B9C9C3-DDBF-465F-AAAE-6B40F358DD5B}">
      <dgm:prSet/>
      <dgm:spPr/>
      <dgm:t>
        <a:bodyPr/>
        <a:lstStyle/>
        <a:p>
          <a:r>
            <a:rPr lang="ru-RU" smtClean="0"/>
            <a:t>Циклоны</a:t>
          </a:r>
          <a:endParaRPr lang="ru-RU"/>
        </a:p>
      </dgm:t>
    </dgm:pt>
    <dgm:pt modelId="{BAA2F5DA-3550-4F69-BA09-C31F84E5C3E3}" type="parTrans" cxnId="{E5AF7F83-63D8-43AF-B7FC-47ACCF48693A}">
      <dgm:prSet/>
      <dgm:spPr/>
      <dgm:t>
        <a:bodyPr/>
        <a:lstStyle/>
        <a:p>
          <a:endParaRPr lang="ru-RU"/>
        </a:p>
      </dgm:t>
    </dgm:pt>
    <dgm:pt modelId="{855C1ED1-9C82-4827-AEE5-B7F500CAFEDC}" type="sibTrans" cxnId="{E5AF7F83-63D8-43AF-B7FC-47ACCF48693A}">
      <dgm:prSet/>
      <dgm:spPr/>
      <dgm:t>
        <a:bodyPr/>
        <a:lstStyle/>
        <a:p>
          <a:endParaRPr lang="ru-RU"/>
        </a:p>
      </dgm:t>
    </dgm:pt>
    <dgm:pt modelId="{B4623A2E-9212-4DEB-9073-97247218310D}">
      <dgm:prSet/>
      <dgm:spPr/>
      <dgm:t>
        <a:bodyPr/>
        <a:lstStyle/>
        <a:p>
          <a:r>
            <a:rPr lang="ru-RU" smtClean="0"/>
            <a:t>Электрофильтры</a:t>
          </a:r>
          <a:endParaRPr lang="ru-RU"/>
        </a:p>
      </dgm:t>
    </dgm:pt>
    <dgm:pt modelId="{6A409792-6535-4659-B95B-40C88143A676}" type="parTrans" cxnId="{63C598AF-4A0D-4690-B5D7-26CAA051CED1}">
      <dgm:prSet/>
      <dgm:spPr/>
      <dgm:t>
        <a:bodyPr/>
        <a:lstStyle/>
        <a:p>
          <a:endParaRPr lang="ru-RU"/>
        </a:p>
      </dgm:t>
    </dgm:pt>
    <dgm:pt modelId="{E30614C7-2553-4EA7-B3D7-CE2BB690C31B}" type="sibTrans" cxnId="{63C598AF-4A0D-4690-B5D7-26CAA051CED1}">
      <dgm:prSet/>
      <dgm:spPr/>
      <dgm:t>
        <a:bodyPr/>
        <a:lstStyle/>
        <a:p>
          <a:endParaRPr lang="ru-RU"/>
        </a:p>
      </dgm:t>
    </dgm:pt>
    <dgm:pt modelId="{4BE18B79-F394-44A5-A6D6-EEE811A6B52F}">
      <dgm:prSet/>
      <dgm:spPr/>
      <dgm:t>
        <a:bodyPr/>
        <a:lstStyle/>
        <a:p>
          <a:r>
            <a:rPr lang="ru-RU" dirty="0" smtClean="0"/>
            <a:t>Для очистки жидкофазных систем</a:t>
          </a:r>
          <a:endParaRPr lang="ru-RU" dirty="0"/>
        </a:p>
      </dgm:t>
    </dgm:pt>
    <dgm:pt modelId="{5756F9BB-4FE2-4506-BD5C-210822A9A931}" type="parTrans" cxnId="{F009304E-5A9F-4539-A2CA-87D41214AA8B}">
      <dgm:prSet/>
      <dgm:spPr/>
      <dgm:t>
        <a:bodyPr/>
        <a:lstStyle/>
        <a:p>
          <a:endParaRPr lang="ru-RU"/>
        </a:p>
      </dgm:t>
    </dgm:pt>
    <dgm:pt modelId="{E92301C2-0AD6-4D5E-921C-92AEDD986F24}" type="sibTrans" cxnId="{F009304E-5A9F-4539-A2CA-87D41214AA8B}">
      <dgm:prSet/>
      <dgm:spPr/>
      <dgm:t>
        <a:bodyPr/>
        <a:lstStyle/>
        <a:p>
          <a:endParaRPr lang="ru-RU"/>
        </a:p>
      </dgm:t>
    </dgm:pt>
    <dgm:pt modelId="{ABBCB407-1209-426F-AC31-F3731C7CDD2D}">
      <dgm:prSet/>
      <dgm:spPr/>
      <dgm:t>
        <a:bodyPr/>
        <a:lstStyle/>
        <a:p>
          <a:r>
            <a:rPr lang="ru-RU" dirty="0" smtClean="0"/>
            <a:t>Для механических методов очистки</a:t>
          </a:r>
          <a:endParaRPr lang="ru-RU" dirty="0"/>
        </a:p>
      </dgm:t>
    </dgm:pt>
    <dgm:pt modelId="{CC280885-B263-4079-AE57-BB4246DB2FAB}" type="parTrans" cxnId="{3FCAAB56-7632-4303-930F-6DF47350C2E3}">
      <dgm:prSet/>
      <dgm:spPr/>
      <dgm:t>
        <a:bodyPr/>
        <a:lstStyle/>
        <a:p>
          <a:endParaRPr lang="ru-RU"/>
        </a:p>
      </dgm:t>
    </dgm:pt>
    <dgm:pt modelId="{8F547378-9A59-4DB4-9AA6-B69AD63FD2C0}" type="sibTrans" cxnId="{3FCAAB56-7632-4303-930F-6DF47350C2E3}">
      <dgm:prSet/>
      <dgm:spPr/>
      <dgm:t>
        <a:bodyPr/>
        <a:lstStyle/>
        <a:p>
          <a:endParaRPr lang="ru-RU"/>
        </a:p>
      </dgm:t>
    </dgm:pt>
    <dgm:pt modelId="{03FEA8A9-6C8D-4F6E-8372-54F8B233C99E}">
      <dgm:prSet/>
      <dgm:spPr/>
      <dgm:t>
        <a:bodyPr/>
        <a:lstStyle/>
        <a:p>
          <a:r>
            <a:rPr lang="ru-RU" smtClean="0"/>
            <a:t>Для фильтрования</a:t>
          </a:r>
          <a:endParaRPr lang="ru-RU"/>
        </a:p>
      </dgm:t>
    </dgm:pt>
    <dgm:pt modelId="{1E3C0320-FC8D-4E89-8777-415E73C72810}" type="parTrans" cxnId="{DD84A2C8-3879-4696-8603-DF48A0E305DC}">
      <dgm:prSet/>
      <dgm:spPr/>
      <dgm:t>
        <a:bodyPr/>
        <a:lstStyle/>
        <a:p>
          <a:endParaRPr lang="ru-RU"/>
        </a:p>
      </dgm:t>
    </dgm:pt>
    <dgm:pt modelId="{041E2883-5AB9-475F-9A2F-97CF1A7C1FAB}" type="sibTrans" cxnId="{DD84A2C8-3879-4696-8603-DF48A0E305DC}">
      <dgm:prSet/>
      <dgm:spPr/>
      <dgm:t>
        <a:bodyPr/>
        <a:lstStyle/>
        <a:p>
          <a:endParaRPr lang="ru-RU"/>
        </a:p>
      </dgm:t>
    </dgm:pt>
    <dgm:pt modelId="{5DE856CF-22AD-4DD2-8727-3B2D11F7BEEB}">
      <dgm:prSet/>
      <dgm:spPr/>
      <dgm:t>
        <a:bodyPr/>
        <a:lstStyle/>
        <a:p>
          <a:r>
            <a:rPr lang="ru-RU" dirty="0" smtClean="0"/>
            <a:t>Барабанные фильтры</a:t>
          </a:r>
          <a:endParaRPr lang="ru-RU" dirty="0"/>
        </a:p>
      </dgm:t>
    </dgm:pt>
    <dgm:pt modelId="{CFD2C4AB-4F6A-4301-9D30-335B7BDA9AE1}" type="parTrans" cxnId="{13058CF8-F3AA-4415-9456-1E1CDEBD5B38}">
      <dgm:prSet/>
      <dgm:spPr/>
      <dgm:t>
        <a:bodyPr/>
        <a:lstStyle/>
        <a:p>
          <a:endParaRPr lang="ru-RU"/>
        </a:p>
      </dgm:t>
    </dgm:pt>
    <dgm:pt modelId="{90FB5108-B845-4EF9-A705-61522C607611}" type="sibTrans" cxnId="{13058CF8-F3AA-4415-9456-1E1CDEBD5B38}">
      <dgm:prSet/>
      <dgm:spPr/>
      <dgm:t>
        <a:bodyPr/>
        <a:lstStyle/>
        <a:p>
          <a:endParaRPr lang="ru-RU"/>
        </a:p>
      </dgm:t>
    </dgm:pt>
    <dgm:pt modelId="{3F88406B-2D8B-474C-BFBB-8DBA73B9D419}">
      <dgm:prSet/>
      <dgm:spPr/>
      <dgm:t>
        <a:bodyPr/>
        <a:lstStyle/>
        <a:p>
          <a:r>
            <a:rPr lang="ru-RU" smtClean="0"/>
            <a:t>Дисковые фильтры</a:t>
          </a:r>
          <a:endParaRPr lang="ru-RU"/>
        </a:p>
      </dgm:t>
    </dgm:pt>
    <dgm:pt modelId="{86DC7A31-F52F-4871-9347-76C46D42A884}" type="parTrans" cxnId="{ACC15F8F-7275-4DCB-BEDB-2BC96FEE3A5F}">
      <dgm:prSet/>
      <dgm:spPr/>
      <dgm:t>
        <a:bodyPr/>
        <a:lstStyle/>
        <a:p>
          <a:endParaRPr lang="ru-RU"/>
        </a:p>
      </dgm:t>
    </dgm:pt>
    <dgm:pt modelId="{1D2F4011-4F5B-4727-8CAA-D3D00529983B}" type="sibTrans" cxnId="{ACC15F8F-7275-4DCB-BEDB-2BC96FEE3A5F}">
      <dgm:prSet/>
      <dgm:spPr/>
      <dgm:t>
        <a:bodyPr/>
        <a:lstStyle/>
        <a:p>
          <a:endParaRPr lang="ru-RU"/>
        </a:p>
      </dgm:t>
    </dgm:pt>
    <dgm:pt modelId="{C6C374E1-1F84-4A05-A756-639F1012FA83}">
      <dgm:prSet/>
      <dgm:spPr/>
      <dgm:t>
        <a:bodyPr/>
        <a:lstStyle/>
        <a:p>
          <a:r>
            <a:rPr lang="ru-RU" smtClean="0"/>
            <a:t>Ленточные фильтры</a:t>
          </a:r>
          <a:endParaRPr lang="ru-RU"/>
        </a:p>
      </dgm:t>
    </dgm:pt>
    <dgm:pt modelId="{9D1C5EE9-2AC6-49A5-BBF0-12FED569BE1F}" type="parTrans" cxnId="{350EDD58-A277-49D7-8376-65D4BEFC6735}">
      <dgm:prSet/>
      <dgm:spPr/>
      <dgm:t>
        <a:bodyPr/>
        <a:lstStyle/>
        <a:p>
          <a:endParaRPr lang="ru-RU"/>
        </a:p>
      </dgm:t>
    </dgm:pt>
    <dgm:pt modelId="{AF694CD3-E657-4455-8855-76F50F8312AA}" type="sibTrans" cxnId="{350EDD58-A277-49D7-8376-65D4BEFC6735}">
      <dgm:prSet/>
      <dgm:spPr/>
      <dgm:t>
        <a:bodyPr/>
        <a:lstStyle/>
        <a:p>
          <a:endParaRPr lang="ru-RU"/>
        </a:p>
      </dgm:t>
    </dgm:pt>
    <dgm:pt modelId="{015754A2-3190-442C-800C-7113BF440EAB}">
      <dgm:prSet/>
      <dgm:spPr/>
      <dgm:t>
        <a:bodyPr/>
        <a:lstStyle/>
        <a:p>
          <a:r>
            <a:rPr lang="ru-RU" smtClean="0"/>
            <a:t>Патронные фильры</a:t>
          </a:r>
          <a:endParaRPr lang="ru-RU"/>
        </a:p>
      </dgm:t>
    </dgm:pt>
    <dgm:pt modelId="{5FDA16D4-8813-4C5D-84A6-DC716BD2F3E2}" type="parTrans" cxnId="{4030E608-031F-4F51-8A64-289AB50DD042}">
      <dgm:prSet/>
      <dgm:spPr/>
      <dgm:t>
        <a:bodyPr/>
        <a:lstStyle/>
        <a:p>
          <a:endParaRPr lang="ru-RU"/>
        </a:p>
      </dgm:t>
    </dgm:pt>
    <dgm:pt modelId="{915E74E6-6F27-4CCE-99CD-2697A7E94519}" type="sibTrans" cxnId="{4030E608-031F-4F51-8A64-289AB50DD042}">
      <dgm:prSet/>
      <dgm:spPr/>
      <dgm:t>
        <a:bodyPr/>
        <a:lstStyle/>
        <a:p>
          <a:endParaRPr lang="ru-RU"/>
        </a:p>
      </dgm:t>
    </dgm:pt>
    <dgm:pt modelId="{EE156546-FD5A-45AD-9DDD-74AE32664A63}">
      <dgm:prSet/>
      <dgm:spPr/>
      <dgm:t>
        <a:bodyPr/>
        <a:lstStyle/>
        <a:p>
          <a:r>
            <a:rPr lang="ru-RU" dirty="0" smtClean="0"/>
            <a:t>Для биохимических методов очистки</a:t>
          </a:r>
          <a:endParaRPr lang="ru-RU" dirty="0"/>
        </a:p>
      </dgm:t>
    </dgm:pt>
    <dgm:pt modelId="{DD7DDED0-F490-43D4-9ACB-C401E0327A82}" type="parTrans" cxnId="{ACABE30D-55AE-4763-BB42-5EE12918F9BD}">
      <dgm:prSet/>
      <dgm:spPr/>
      <dgm:t>
        <a:bodyPr/>
        <a:lstStyle/>
        <a:p>
          <a:endParaRPr lang="ru-RU"/>
        </a:p>
      </dgm:t>
    </dgm:pt>
    <dgm:pt modelId="{7BFD6947-C7C2-4128-8FCA-33EC8CBAAB03}" type="sibTrans" cxnId="{ACABE30D-55AE-4763-BB42-5EE12918F9BD}">
      <dgm:prSet/>
      <dgm:spPr/>
      <dgm:t>
        <a:bodyPr/>
        <a:lstStyle/>
        <a:p>
          <a:endParaRPr lang="ru-RU"/>
        </a:p>
      </dgm:t>
    </dgm:pt>
    <dgm:pt modelId="{291B2EAD-8B99-4CDA-B053-91EB38AE2986}">
      <dgm:prSet/>
      <dgm:spPr/>
      <dgm:t>
        <a:bodyPr/>
        <a:lstStyle/>
        <a:p>
          <a:r>
            <a:rPr lang="ru-RU" smtClean="0"/>
            <a:t>Фильтр-прессы</a:t>
          </a:r>
          <a:endParaRPr lang="ru-RU"/>
        </a:p>
      </dgm:t>
    </dgm:pt>
    <dgm:pt modelId="{5F4426E3-B142-4152-86AB-F55A67BB0F49}" type="parTrans" cxnId="{00A3D8B1-F309-4E4A-8C41-5BE035BFDE65}">
      <dgm:prSet/>
      <dgm:spPr/>
      <dgm:t>
        <a:bodyPr/>
        <a:lstStyle/>
        <a:p>
          <a:endParaRPr lang="ru-RU"/>
        </a:p>
      </dgm:t>
    </dgm:pt>
    <dgm:pt modelId="{B0C50690-FD44-491A-9AAE-ABA0195B60A9}" type="sibTrans" cxnId="{00A3D8B1-F309-4E4A-8C41-5BE035BFDE65}">
      <dgm:prSet/>
      <dgm:spPr/>
      <dgm:t>
        <a:bodyPr/>
        <a:lstStyle/>
        <a:p>
          <a:endParaRPr lang="ru-RU"/>
        </a:p>
      </dgm:t>
    </dgm:pt>
    <dgm:pt modelId="{27979A4B-3938-4BA2-906C-C250A238825A}">
      <dgm:prSet/>
      <dgm:spPr/>
      <dgm:t>
        <a:bodyPr/>
        <a:lstStyle/>
        <a:p>
          <a:r>
            <a:rPr lang="ru-RU" dirty="0" smtClean="0"/>
            <a:t>Для центробежного разделения</a:t>
          </a:r>
          <a:endParaRPr lang="ru-RU" dirty="0"/>
        </a:p>
      </dgm:t>
    </dgm:pt>
    <dgm:pt modelId="{866AA6A3-9155-41DA-8BE2-028815763051}" type="parTrans" cxnId="{E201582C-77B9-4D3F-A454-B9319DEF3C71}">
      <dgm:prSet/>
      <dgm:spPr/>
      <dgm:t>
        <a:bodyPr/>
        <a:lstStyle/>
        <a:p>
          <a:endParaRPr lang="ru-RU"/>
        </a:p>
      </dgm:t>
    </dgm:pt>
    <dgm:pt modelId="{24C6EE21-2AF8-4BE2-AB1F-7DCD364B62B7}" type="sibTrans" cxnId="{E201582C-77B9-4D3F-A454-B9319DEF3C71}">
      <dgm:prSet/>
      <dgm:spPr/>
      <dgm:t>
        <a:bodyPr/>
        <a:lstStyle/>
        <a:p>
          <a:endParaRPr lang="ru-RU"/>
        </a:p>
      </dgm:t>
    </dgm:pt>
    <dgm:pt modelId="{1E9C7DB4-5075-4FC9-93C5-3C822E82975A}">
      <dgm:prSet/>
      <dgm:spPr/>
      <dgm:t>
        <a:bodyPr/>
        <a:lstStyle/>
        <a:p>
          <a:r>
            <a:rPr lang="ru-RU" smtClean="0"/>
            <a:t>Центрифуги</a:t>
          </a:r>
          <a:endParaRPr lang="ru-RU"/>
        </a:p>
      </dgm:t>
    </dgm:pt>
    <dgm:pt modelId="{8B895CC7-F0A6-475F-A15C-9A22D6E5D4E8}" type="parTrans" cxnId="{6A4D1491-C3A8-4D6E-B770-A552021DDA25}">
      <dgm:prSet/>
      <dgm:spPr/>
      <dgm:t>
        <a:bodyPr/>
        <a:lstStyle/>
        <a:p>
          <a:endParaRPr lang="ru-RU"/>
        </a:p>
      </dgm:t>
    </dgm:pt>
    <dgm:pt modelId="{70B5572F-9204-4874-83CF-A61210967916}" type="sibTrans" cxnId="{6A4D1491-C3A8-4D6E-B770-A552021DDA25}">
      <dgm:prSet/>
      <dgm:spPr/>
      <dgm:t>
        <a:bodyPr/>
        <a:lstStyle/>
        <a:p>
          <a:endParaRPr lang="ru-RU"/>
        </a:p>
      </dgm:t>
    </dgm:pt>
    <dgm:pt modelId="{C46953C7-30DB-4E7C-9AD3-3E9D2EF19809}">
      <dgm:prSet/>
      <dgm:spPr/>
      <dgm:t>
        <a:bodyPr/>
        <a:lstStyle/>
        <a:p>
          <a:r>
            <a:rPr lang="ru-RU" smtClean="0"/>
            <a:t>Гидроциклон</a:t>
          </a:r>
          <a:endParaRPr lang="ru-RU"/>
        </a:p>
      </dgm:t>
    </dgm:pt>
    <dgm:pt modelId="{79FADA7E-3CD0-4FEC-A9AA-1760C0D6D6C1}" type="parTrans" cxnId="{F00826BD-F765-4E85-809F-63FDEB1A89DC}">
      <dgm:prSet/>
      <dgm:spPr/>
      <dgm:t>
        <a:bodyPr/>
        <a:lstStyle/>
        <a:p>
          <a:endParaRPr lang="ru-RU"/>
        </a:p>
      </dgm:t>
    </dgm:pt>
    <dgm:pt modelId="{6A648C43-D4FF-4AB9-93BF-7156CF4179A7}" type="sibTrans" cxnId="{F00826BD-F765-4E85-809F-63FDEB1A89DC}">
      <dgm:prSet/>
      <dgm:spPr/>
      <dgm:t>
        <a:bodyPr/>
        <a:lstStyle/>
        <a:p>
          <a:endParaRPr lang="ru-RU"/>
        </a:p>
      </dgm:t>
    </dgm:pt>
    <dgm:pt modelId="{D4E9C2A1-9653-479D-9BCE-B11EB00A4B2F}">
      <dgm:prSet/>
      <dgm:spPr/>
      <dgm:t>
        <a:bodyPr/>
        <a:lstStyle/>
        <a:p>
          <a:r>
            <a:rPr lang="ru-RU" dirty="0" smtClean="0"/>
            <a:t>Для физико-химических методов очистки</a:t>
          </a:r>
          <a:endParaRPr lang="ru-RU" dirty="0"/>
        </a:p>
      </dgm:t>
    </dgm:pt>
    <dgm:pt modelId="{C4101CE9-5CAB-45B5-960B-3A014142C6BC}" type="parTrans" cxnId="{3F8C4E60-EA26-4F11-ABD9-BB079635ED4F}">
      <dgm:prSet/>
      <dgm:spPr/>
      <dgm:t>
        <a:bodyPr/>
        <a:lstStyle/>
        <a:p>
          <a:endParaRPr lang="ru-RU"/>
        </a:p>
      </dgm:t>
    </dgm:pt>
    <dgm:pt modelId="{AFF072A0-C94C-4D6B-94BE-5AE033807334}" type="sibTrans" cxnId="{3F8C4E60-EA26-4F11-ABD9-BB079635ED4F}">
      <dgm:prSet/>
      <dgm:spPr/>
      <dgm:t>
        <a:bodyPr/>
        <a:lstStyle/>
        <a:p>
          <a:endParaRPr lang="ru-RU"/>
        </a:p>
      </dgm:t>
    </dgm:pt>
    <dgm:pt modelId="{4283B34C-3663-498F-AD6C-1430BF5FB95F}">
      <dgm:prSet/>
      <dgm:spPr/>
      <dgm:t>
        <a:bodyPr/>
        <a:lstStyle/>
        <a:p>
          <a:r>
            <a:rPr lang="ru-RU" smtClean="0"/>
            <a:t>Флотаторы</a:t>
          </a:r>
          <a:endParaRPr lang="ru-RU"/>
        </a:p>
      </dgm:t>
    </dgm:pt>
    <dgm:pt modelId="{3F5B1B66-B6C5-4BCF-B8BF-7D3AB5EAD744}" type="parTrans" cxnId="{FE134361-4205-4CDE-B26A-5A03C0ADEAFA}">
      <dgm:prSet/>
      <dgm:spPr/>
      <dgm:t>
        <a:bodyPr/>
        <a:lstStyle/>
        <a:p>
          <a:endParaRPr lang="ru-RU"/>
        </a:p>
      </dgm:t>
    </dgm:pt>
    <dgm:pt modelId="{0A47EC71-20CF-44DC-93F6-60C1AA959588}" type="sibTrans" cxnId="{FE134361-4205-4CDE-B26A-5A03C0ADEAFA}">
      <dgm:prSet/>
      <dgm:spPr/>
      <dgm:t>
        <a:bodyPr/>
        <a:lstStyle/>
        <a:p>
          <a:endParaRPr lang="ru-RU"/>
        </a:p>
      </dgm:t>
    </dgm:pt>
    <dgm:pt modelId="{74194BFC-DE43-400E-8610-E1F95415C9E3}">
      <dgm:prSet/>
      <dgm:spPr/>
      <dgm:t>
        <a:bodyPr/>
        <a:lstStyle/>
        <a:p>
          <a:r>
            <a:rPr lang="ru-RU" smtClean="0"/>
            <a:t>Для термических процессов</a:t>
          </a:r>
          <a:endParaRPr lang="ru-RU"/>
        </a:p>
      </dgm:t>
    </dgm:pt>
    <dgm:pt modelId="{AEB653FB-FD6F-48E7-A675-B4015631D814}" type="parTrans" cxnId="{104F40F7-813A-44B2-A4BE-0E5FE021250C}">
      <dgm:prSet/>
      <dgm:spPr/>
      <dgm:t>
        <a:bodyPr/>
        <a:lstStyle/>
        <a:p>
          <a:endParaRPr lang="ru-RU"/>
        </a:p>
      </dgm:t>
    </dgm:pt>
    <dgm:pt modelId="{8DFE8042-54E8-4819-A8C4-264A86476B5F}" type="sibTrans" cxnId="{104F40F7-813A-44B2-A4BE-0E5FE021250C}">
      <dgm:prSet/>
      <dgm:spPr/>
      <dgm:t>
        <a:bodyPr/>
        <a:lstStyle/>
        <a:p>
          <a:endParaRPr lang="ru-RU"/>
        </a:p>
      </dgm:t>
    </dgm:pt>
    <dgm:pt modelId="{C6B080C3-7616-44D3-B071-C6B415430A05}">
      <dgm:prSet/>
      <dgm:spPr/>
      <dgm:t>
        <a:bodyPr/>
        <a:lstStyle/>
        <a:p>
          <a:r>
            <a:rPr lang="ru-RU" smtClean="0"/>
            <a:t>Печи</a:t>
          </a:r>
          <a:endParaRPr lang="ru-RU"/>
        </a:p>
      </dgm:t>
    </dgm:pt>
    <dgm:pt modelId="{DC75B1EA-8469-4B82-A060-AFD673B99A2D}" type="parTrans" cxnId="{938514DA-44C0-4D39-8952-772B59530902}">
      <dgm:prSet/>
      <dgm:spPr/>
      <dgm:t>
        <a:bodyPr/>
        <a:lstStyle/>
        <a:p>
          <a:endParaRPr lang="ru-RU"/>
        </a:p>
      </dgm:t>
    </dgm:pt>
    <dgm:pt modelId="{454D91B3-14DD-46C5-B294-C5942BD57748}" type="sibTrans" cxnId="{938514DA-44C0-4D39-8952-772B59530902}">
      <dgm:prSet/>
      <dgm:spPr/>
      <dgm:t>
        <a:bodyPr/>
        <a:lstStyle/>
        <a:p>
          <a:endParaRPr lang="ru-RU"/>
        </a:p>
      </dgm:t>
    </dgm:pt>
    <dgm:pt modelId="{CAC689E9-B502-42EF-95F1-BCDA5E36B9F9}" type="pres">
      <dgm:prSet presAssocID="{8A8B81D7-2C47-447E-B135-AA9F94CE9F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C3C64F-5AEE-49FC-B9E0-5790AA3554AB}" type="pres">
      <dgm:prSet presAssocID="{8CE3D3B3-915E-426B-A260-122E5EE56BC4}" presName="hierRoot1" presStyleCnt="0">
        <dgm:presLayoutVars>
          <dgm:hierBranch val="init"/>
        </dgm:presLayoutVars>
      </dgm:prSet>
      <dgm:spPr/>
    </dgm:pt>
    <dgm:pt modelId="{F8E73236-5663-41AC-A998-66B00EA90646}" type="pres">
      <dgm:prSet presAssocID="{8CE3D3B3-915E-426B-A260-122E5EE56BC4}" presName="rootComposite1" presStyleCnt="0"/>
      <dgm:spPr/>
    </dgm:pt>
    <dgm:pt modelId="{DFE50EC6-E66B-4446-BA11-9786134BA09B}" type="pres">
      <dgm:prSet presAssocID="{8CE3D3B3-915E-426B-A260-122E5EE56BC4}" presName="rootText1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74A42-BCEF-4F46-AC53-0BC2152A2763}" type="pres">
      <dgm:prSet presAssocID="{8CE3D3B3-915E-426B-A260-122E5EE56B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A103625-4601-4EAF-8BC3-4F0211D77242}" type="pres">
      <dgm:prSet presAssocID="{8CE3D3B3-915E-426B-A260-122E5EE56BC4}" presName="hierChild2" presStyleCnt="0"/>
      <dgm:spPr/>
    </dgm:pt>
    <dgm:pt modelId="{268DB11F-8079-41A4-BEC1-4107C0C4C429}" type="pres">
      <dgm:prSet presAssocID="{8CE3D3B3-915E-426B-A260-122E5EE56BC4}" presName="hierChild3" presStyleCnt="0"/>
      <dgm:spPr/>
    </dgm:pt>
    <dgm:pt modelId="{D2D121E4-6C89-48B3-ACF1-BD2972ED0C7F}" type="pres">
      <dgm:prSet presAssocID="{7976EECD-B4F2-479B-87B9-041A4C020179}" presName="hierRoot1" presStyleCnt="0">
        <dgm:presLayoutVars>
          <dgm:hierBranch val="init"/>
        </dgm:presLayoutVars>
      </dgm:prSet>
      <dgm:spPr/>
    </dgm:pt>
    <dgm:pt modelId="{3326FDC7-E41D-4EF4-A2C5-A82D07D8F83E}" type="pres">
      <dgm:prSet presAssocID="{7976EECD-B4F2-479B-87B9-041A4C020179}" presName="rootComposite1" presStyleCnt="0"/>
      <dgm:spPr/>
    </dgm:pt>
    <dgm:pt modelId="{8BBF965A-93EF-4FD6-B06B-C26A06619C07}" type="pres">
      <dgm:prSet presAssocID="{7976EECD-B4F2-479B-87B9-041A4C020179}" presName="rootText1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2F34C-E06F-4554-91B7-4E3DAE830251}" type="pres">
      <dgm:prSet presAssocID="{7976EECD-B4F2-479B-87B9-041A4C0201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52E5B7A-BB18-4857-B22F-B5280F7D34B9}" type="pres">
      <dgm:prSet presAssocID="{7976EECD-B4F2-479B-87B9-041A4C020179}" presName="hierChild2" presStyleCnt="0"/>
      <dgm:spPr/>
    </dgm:pt>
    <dgm:pt modelId="{2F5D8A94-F127-4C91-8878-0EF06BB54558}" type="pres">
      <dgm:prSet presAssocID="{BA8C1A5E-9754-43D3-856B-85E49112DB6D}" presName="Name37" presStyleLbl="parChTrans1D2" presStyleIdx="0" presStyleCnt="9"/>
      <dgm:spPr/>
      <dgm:t>
        <a:bodyPr/>
        <a:lstStyle/>
        <a:p>
          <a:endParaRPr lang="ru-RU"/>
        </a:p>
      </dgm:t>
    </dgm:pt>
    <dgm:pt modelId="{86100671-CBF9-4297-8B33-EB333FC1FFA6}" type="pres">
      <dgm:prSet presAssocID="{44FCD135-7070-4FFB-8CE4-21AAC9FBB068}" presName="hierRoot2" presStyleCnt="0">
        <dgm:presLayoutVars>
          <dgm:hierBranch val="init"/>
        </dgm:presLayoutVars>
      </dgm:prSet>
      <dgm:spPr/>
    </dgm:pt>
    <dgm:pt modelId="{CF47B75C-B94D-483E-8CBB-4F14BDB1AFE2}" type="pres">
      <dgm:prSet presAssocID="{44FCD135-7070-4FFB-8CE4-21AAC9FBB068}" presName="rootComposite" presStyleCnt="0"/>
      <dgm:spPr/>
    </dgm:pt>
    <dgm:pt modelId="{F18CC1FE-0611-4BEE-A95F-0C0BB4FDB4BA}" type="pres">
      <dgm:prSet presAssocID="{44FCD135-7070-4FFB-8CE4-21AAC9FBB068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06865-A77A-4552-8CDF-DF8270306DA4}" type="pres">
      <dgm:prSet presAssocID="{44FCD135-7070-4FFB-8CE4-21AAC9FBB068}" presName="rootConnector" presStyleLbl="node2" presStyleIdx="0" presStyleCnt="9"/>
      <dgm:spPr/>
      <dgm:t>
        <a:bodyPr/>
        <a:lstStyle/>
        <a:p>
          <a:endParaRPr lang="ru-RU"/>
        </a:p>
      </dgm:t>
    </dgm:pt>
    <dgm:pt modelId="{0532EEE5-C28F-4D03-A47B-DD6D7683867D}" type="pres">
      <dgm:prSet presAssocID="{44FCD135-7070-4FFB-8CE4-21AAC9FBB068}" presName="hierChild4" presStyleCnt="0"/>
      <dgm:spPr/>
    </dgm:pt>
    <dgm:pt modelId="{4202151F-1FCD-4C9F-AA0E-C2EFE191009C}" type="pres">
      <dgm:prSet presAssocID="{44FCD135-7070-4FFB-8CE4-21AAC9FBB068}" presName="hierChild5" presStyleCnt="0"/>
      <dgm:spPr/>
    </dgm:pt>
    <dgm:pt modelId="{DD4B100C-491E-4774-BA22-AB8054289C59}" type="pres">
      <dgm:prSet presAssocID="{6DCCE852-A49E-49DB-B888-0FB7495B68FA}" presName="Name37" presStyleLbl="parChTrans1D2" presStyleIdx="1" presStyleCnt="9"/>
      <dgm:spPr/>
      <dgm:t>
        <a:bodyPr/>
        <a:lstStyle/>
        <a:p>
          <a:endParaRPr lang="ru-RU"/>
        </a:p>
      </dgm:t>
    </dgm:pt>
    <dgm:pt modelId="{A2DCA49B-D73C-47DF-9C6C-EFCCBBA812A8}" type="pres">
      <dgm:prSet presAssocID="{88A4CA08-B741-4288-88B6-C7FD6720CBC9}" presName="hierRoot2" presStyleCnt="0">
        <dgm:presLayoutVars>
          <dgm:hierBranch val="init"/>
        </dgm:presLayoutVars>
      </dgm:prSet>
      <dgm:spPr/>
    </dgm:pt>
    <dgm:pt modelId="{C1527CD4-5A02-405E-B98D-6184EC1B2449}" type="pres">
      <dgm:prSet presAssocID="{88A4CA08-B741-4288-88B6-C7FD6720CBC9}" presName="rootComposite" presStyleCnt="0"/>
      <dgm:spPr/>
    </dgm:pt>
    <dgm:pt modelId="{3A1677CA-5E5D-4ABF-82DE-E47DEC1F2B50}" type="pres">
      <dgm:prSet presAssocID="{88A4CA08-B741-4288-88B6-C7FD6720CBC9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B324C-3FDB-467C-9214-BC839CA4B6EF}" type="pres">
      <dgm:prSet presAssocID="{88A4CA08-B741-4288-88B6-C7FD6720CBC9}" presName="rootConnector" presStyleLbl="node2" presStyleIdx="1" presStyleCnt="9"/>
      <dgm:spPr/>
      <dgm:t>
        <a:bodyPr/>
        <a:lstStyle/>
        <a:p>
          <a:endParaRPr lang="ru-RU"/>
        </a:p>
      </dgm:t>
    </dgm:pt>
    <dgm:pt modelId="{FFA2BFCF-E597-4DD0-873D-825E73E3456F}" type="pres">
      <dgm:prSet presAssocID="{88A4CA08-B741-4288-88B6-C7FD6720CBC9}" presName="hierChild4" presStyleCnt="0"/>
      <dgm:spPr/>
    </dgm:pt>
    <dgm:pt modelId="{93041C4C-1E9E-4A20-887B-FC71FD174E6E}" type="pres">
      <dgm:prSet presAssocID="{88A4CA08-B741-4288-88B6-C7FD6720CBC9}" presName="hierChild5" presStyleCnt="0"/>
      <dgm:spPr/>
    </dgm:pt>
    <dgm:pt modelId="{130D5C63-0034-4694-922D-48CBD8D300C3}" type="pres">
      <dgm:prSet presAssocID="{3A047DE1-53F7-4520-A59A-508A1F22C414}" presName="Name37" presStyleLbl="parChTrans1D2" presStyleIdx="2" presStyleCnt="9"/>
      <dgm:spPr/>
      <dgm:t>
        <a:bodyPr/>
        <a:lstStyle/>
        <a:p>
          <a:endParaRPr lang="ru-RU"/>
        </a:p>
      </dgm:t>
    </dgm:pt>
    <dgm:pt modelId="{4662FA22-802A-4C26-8DE4-D3377C7A5C7B}" type="pres">
      <dgm:prSet presAssocID="{E0F5C56F-8F8B-4EBD-A66E-7C3B563AF090}" presName="hierRoot2" presStyleCnt="0">
        <dgm:presLayoutVars>
          <dgm:hierBranch val="init"/>
        </dgm:presLayoutVars>
      </dgm:prSet>
      <dgm:spPr/>
    </dgm:pt>
    <dgm:pt modelId="{8D68B7D4-0C60-4944-A146-2712A15DC135}" type="pres">
      <dgm:prSet presAssocID="{E0F5C56F-8F8B-4EBD-A66E-7C3B563AF090}" presName="rootComposite" presStyleCnt="0"/>
      <dgm:spPr/>
    </dgm:pt>
    <dgm:pt modelId="{1AB2BE7F-BF15-47B1-8DC5-CE55CFBC85DB}" type="pres">
      <dgm:prSet presAssocID="{E0F5C56F-8F8B-4EBD-A66E-7C3B563AF090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1AD18-0EEC-4371-B4F1-3270FB0E107E}" type="pres">
      <dgm:prSet presAssocID="{E0F5C56F-8F8B-4EBD-A66E-7C3B563AF090}" presName="rootConnector" presStyleLbl="node2" presStyleIdx="2" presStyleCnt="9"/>
      <dgm:spPr/>
      <dgm:t>
        <a:bodyPr/>
        <a:lstStyle/>
        <a:p>
          <a:endParaRPr lang="ru-RU"/>
        </a:p>
      </dgm:t>
    </dgm:pt>
    <dgm:pt modelId="{C1485A19-5B9A-4F1B-8838-BA8B73E6AD85}" type="pres">
      <dgm:prSet presAssocID="{E0F5C56F-8F8B-4EBD-A66E-7C3B563AF090}" presName="hierChild4" presStyleCnt="0"/>
      <dgm:spPr/>
    </dgm:pt>
    <dgm:pt modelId="{CF07C1F9-A0EB-4449-AA16-354E38F5E279}" type="pres">
      <dgm:prSet presAssocID="{E0F5C56F-8F8B-4EBD-A66E-7C3B563AF090}" presName="hierChild5" presStyleCnt="0"/>
      <dgm:spPr/>
    </dgm:pt>
    <dgm:pt modelId="{F07AFB26-7F54-4D8F-82C2-48940EACE1E6}" type="pres">
      <dgm:prSet presAssocID="{7976EECD-B4F2-479B-87B9-041A4C020179}" presName="hierChild3" presStyleCnt="0"/>
      <dgm:spPr/>
    </dgm:pt>
    <dgm:pt modelId="{0147832B-B68C-4E17-9812-B07449AF7A0A}" type="pres">
      <dgm:prSet presAssocID="{B3C52EC1-C05A-45BA-8DA5-AD3F86C200A6}" presName="hierRoot1" presStyleCnt="0">
        <dgm:presLayoutVars>
          <dgm:hierBranch val="init"/>
        </dgm:presLayoutVars>
      </dgm:prSet>
      <dgm:spPr/>
    </dgm:pt>
    <dgm:pt modelId="{BA438AB4-8951-46A3-88E1-FA57A7588487}" type="pres">
      <dgm:prSet presAssocID="{B3C52EC1-C05A-45BA-8DA5-AD3F86C200A6}" presName="rootComposite1" presStyleCnt="0"/>
      <dgm:spPr/>
    </dgm:pt>
    <dgm:pt modelId="{8AF06ED3-2C01-42F4-ABD5-C911C72244EB}" type="pres">
      <dgm:prSet presAssocID="{B3C52EC1-C05A-45BA-8DA5-AD3F86C200A6}" presName="rootText1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FB3E1-EA5A-4E42-AACB-F4DAA92336C8}" type="pres">
      <dgm:prSet presAssocID="{B3C52EC1-C05A-45BA-8DA5-AD3F86C200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195FA2E-1060-4FC4-861A-20B3A46ACB63}" type="pres">
      <dgm:prSet presAssocID="{B3C52EC1-C05A-45BA-8DA5-AD3F86C200A6}" presName="hierChild2" presStyleCnt="0"/>
      <dgm:spPr/>
    </dgm:pt>
    <dgm:pt modelId="{CF213657-4FEF-41E5-8F75-65EDA0AE69BA}" type="pres">
      <dgm:prSet presAssocID="{B3C52EC1-C05A-45BA-8DA5-AD3F86C200A6}" presName="hierChild3" presStyleCnt="0"/>
      <dgm:spPr/>
    </dgm:pt>
    <dgm:pt modelId="{81C54DF3-71B2-4989-8E2A-257BA6D848B1}" type="pres">
      <dgm:prSet presAssocID="{12DEEAA5-408D-4EE2-AC40-A709E277A753}" presName="hierRoot1" presStyleCnt="0">
        <dgm:presLayoutVars>
          <dgm:hierBranch val="init"/>
        </dgm:presLayoutVars>
      </dgm:prSet>
      <dgm:spPr/>
    </dgm:pt>
    <dgm:pt modelId="{A3DC3769-E8D5-431B-B53A-8AD20533AFEA}" type="pres">
      <dgm:prSet presAssocID="{12DEEAA5-408D-4EE2-AC40-A709E277A753}" presName="rootComposite1" presStyleCnt="0"/>
      <dgm:spPr/>
    </dgm:pt>
    <dgm:pt modelId="{C97FB7B8-C364-4537-896E-D2219667BA26}" type="pres">
      <dgm:prSet presAssocID="{12DEEAA5-408D-4EE2-AC40-A709E277A753}" presName="rootText1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16A31-28FF-4121-B7D3-B13929DA8471}" type="pres">
      <dgm:prSet presAssocID="{12DEEAA5-408D-4EE2-AC40-A709E277A7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66A20E-CFDA-4A50-8884-CF32BB795A67}" type="pres">
      <dgm:prSet presAssocID="{12DEEAA5-408D-4EE2-AC40-A709E277A753}" presName="hierChild2" presStyleCnt="0"/>
      <dgm:spPr/>
    </dgm:pt>
    <dgm:pt modelId="{188A2D6B-7BEF-49AB-B27C-C5C5FA355098}" type="pres">
      <dgm:prSet presAssocID="{3901DB20-472F-48CE-9BC4-118D2A025E2D}" presName="Name37" presStyleLbl="parChTrans1D2" presStyleIdx="3" presStyleCnt="9"/>
      <dgm:spPr/>
      <dgm:t>
        <a:bodyPr/>
        <a:lstStyle/>
        <a:p>
          <a:endParaRPr lang="ru-RU"/>
        </a:p>
      </dgm:t>
    </dgm:pt>
    <dgm:pt modelId="{868DF502-13A0-459C-93BD-E78137059D73}" type="pres">
      <dgm:prSet presAssocID="{A8C99938-0542-4A30-BF73-C3D3563A779C}" presName="hierRoot2" presStyleCnt="0">
        <dgm:presLayoutVars>
          <dgm:hierBranch val="init"/>
        </dgm:presLayoutVars>
      </dgm:prSet>
      <dgm:spPr/>
    </dgm:pt>
    <dgm:pt modelId="{E1E83FD3-11FB-472B-A6C3-68B8FEE8B902}" type="pres">
      <dgm:prSet presAssocID="{A8C99938-0542-4A30-BF73-C3D3563A779C}" presName="rootComposite" presStyleCnt="0"/>
      <dgm:spPr/>
    </dgm:pt>
    <dgm:pt modelId="{D0672072-E716-419F-BD23-853C2248CA92}" type="pres">
      <dgm:prSet presAssocID="{A8C99938-0542-4A30-BF73-C3D3563A779C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6BF6C-421B-4A62-A796-4C4A09A12F12}" type="pres">
      <dgm:prSet presAssocID="{A8C99938-0542-4A30-BF73-C3D3563A779C}" presName="rootConnector" presStyleLbl="node2" presStyleIdx="3" presStyleCnt="9"/>
      <dgm:spPr/>
      <dgm:t>
        <a:bodyPr/>
        <a:lstStyle/>
        <a:p>
          <a:endParaRPr lang="ru-RU"/>
        </a:p>
      </dgm:t>
    </dgm:pt>
    <dgm:pt modelId="{90CF07D2-A2F8-47DB-A137-829FE9200C9C}" type="pres">
      <dgm:prSet presAssocID="{A8C99938-0542-4A30-BF73-C3D3563A779C}" presName="hierChild4" presStyleCnt="0"/>
      <dgm:spPr/>
    </dgm:pt>
    <dgm:pt modelId="{12245ED0-E715-43D2-AA7F-82394B00C216}" type="pres">
      <dgm:prSet presAssocID="{BAA2F5DA-3550-4F69-BA09-C31F84E5C3E3}" presName="Name37" presStyleLbl="parChTrans1D3" presStyleIdx="0" presStyleCnt="9"/>
      <dgm:spPr/>
      <dgm:t>
        <a:bodyPr/>
        <a:lstStyle/>
        <a:p>
          <a:endParaRPr lang="ru-RU"/>
        </a:p>
      </dgm:t>
    </dgm:pt>
    <dgm:pt modelId="{37D69067-0BD0-42F9-A2D7-A081C1035F99}" type="pres">
      <dgm:prSet presAssocID="{28B9C9C3-DDBF-465F-AAAE-6B40F358DD5B}" presName="hierRoot2" presStyleCnt="0">
        <dgm:presLayoutVars>
          <dgm:hierBranch val="init"/>
        </dgm:presLayoutVars>
      </dgm:prSet>
      <dgm:spPr/>
    </dgm:pt>
    <dgm:pt modelId="{47597CC8-A50D-4B68-8D18-83B1BFF5B050}" type="pres">
      <dgm:prSet presAssocID="{28B9C9C3-DDBF-465F-AAAE-6B40F358DD5B}" presName="rootComposite" presStyleCnt="0"/>
      <dgm:spPr/>
    </dgm:pt>
    <dgm:pt modelId="{8EFA08BC-8F8B-400E-AB3A-4A1F3F832986}" type="pres">
      <dgm:prSet presAssocID="{28B9C9C3-DDBF-465F-AAAE-6B40F358DD5B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F58CE-0995-4A8D-A392-8A7CB1AE1E1C}" type="pres">
      <dgm:prSet presAssocID="{28B9C9C3-DDBF-465F-AAAE-6B40F358DD5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3DA2D39-8CA8-438C-85D7-8B72FB7ABAA9}" type="pres">
      <dgm:prSet presAssocID="{28B9C9C3-DDBF-465F-AAAE-6B40F358DD5B}" presName="hierChild4" presStyleCnt="0"/>
      <dgm:spPr/>
    </dgm:pt>
    <dgm:pt modelId="{253A9054-2AFF-495B-9036-8900C5B66CCE}" type="pres">
      <dgm:prSet presAssocID="{28B9C9C3-DDBF-465F-AAAE-6B40F358DD5B}" presName="hierChild5" presStyleCnt="0"/>
      <dgm:spPr/>
    </dgm:pt>
    <dgm:pt modelId="{55435CA1-BCB4-47B7-AD08-E06F8F7C8EE2}" type="pres">
      <dgm:prSet presAssocID="{6A409792-6535-4659-B95B-40C88143A676}" presName="Name37" presStyleLbl="parChTrans1D3" presStyleIdx="1" presStyleCnt="9"/>
      <dgm:spPr/>
      <dgm:t>
        <a:bodyPr/>
        <a:lstStyle/>
        <a:p>
          <a:endParaRPr lang="ru-RU"/>
        </a:p>
      </dgm:t>
    </dgm:pt>
    <dgm:pt modelId="{CFAF85E2-02AF-4407-84BD-C56D672AEE6E}" type="pres">
      <dgm:prSet presAssocID="{B4623A2E-9212-4DEB-9073-97247218310D}" presName="hierRoot2" presStyleCnt="0">
        <dgm:presLayoutVars>
          <dgm:hierBranch val="init"/>
        </dgm:presLayoutVars>
      </dgm:prSet>
      <dgm:spPr/>
    </dgm:pt>
    <dgm:pt modelId="{8FF74C13-8B01-42F7-8E25-099018079376}" type="pres">
      <dgm:prSet presAssocID="{B4623A2E-9212-4DEB-9073-97247218310D}" presName="rootComposite" presStyleCnt="0"/>
      <dgm:spPr/>
    </dgm:pt>
    <dgm:pt modelId="{7D62B818-A785-4BFA-810F-D4ADD58DB6B2}" type="pres">
      <dgm:prSet presAssocID="{B4623A2E-9212-4DEB-9073-97247218310D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8FE2E-276D-4C9F-965C-CEFA77EB80AA}" type="pres">
      <dgm:prSet presAssocID="{B4623A2E-9212-4DEB-9073-97247218310D}" presName="rootConnector" presStyleLbl="node3" presStyleIdx="1" presStyleCnt="9"/>
      <dgm:spPr/>
      <dgm:t>
        <a:bodyPr/>
        <a:lstStyle/>
        <a:p>
          <a:endParaRPr lang="ru-RU"/>
        </a:p>
      </dgm:t>
    </dgm:pt>
    <dgm:pt modelId="{0BC0BDE3-1F81-4083-9D8F-63A1335DB225}" type="pres">
      <dgm:prSet presAssocID="{B4623A2E-9212-4DEB-9073-97247218310D}" presName="hierChild4" presStyleCnt="0"/>
      <dgm:spPr/>
    </dgm:pt>
    <dgm:pt modelId="{C40C5564-8BEE-494B-9A81-02F5A3387931}" type="pres">
      <dgm:prSet presAssocID="{B4623A2E-9212-4DEB-9073-97247218310D}" presName="hierChild5" presStyleCnt="0"/>
      <dgm:spPr/>
    </dgm:pt>
    <dgm:pt modelId="{CF768DA6-92B3-4F70-A463-5243C19CDFAF}" type="pres">
      <dgm:prSet presAssocID="{DECFF563-D4F5-481E-B7C4-74FA903C8FA3}" presName="Name37" presStyleLbl="parChTrans1D3" presStyleIdx="2" presStyleCnt="9"/>
      <dgm:spPr/>
      <dgm:t>
        <a:bodyPr/>
        <a:lstStyle/>
        <a:p>
          <a:endParaRPr lang="ru-RU"/>
        </a:p>
      </dgm:t>
    </dgm:pt>
    <dgm:pt modelId="{99CF783C-23AF-4F4C-9F31-D26B59370A18}" type="pres">
      <dgm:prSet presAssocID="{F31F0DCD-8B5C-43E0-B4B8-DA44AF589553}" presName="hierRoot2" presStyleCnt="0">
        <dgm:presLayoutVars>
          <dgm:hierBranch val="init"/>
        </dgm:presLayoutVars>
      </dgm:prSet>
      <dgm:spPr/>
    </dgm:pt>
    <dgm:pt modelId="{58AA11A7-3C3F-4106-977E-E4A5780FCBF4}" type="pres">
      <dgm:prSet presAssocID="{F31F0DCD-8B5C-43E0-B4B8-DA44AF589553}" presName="rootComposite" presStyleCnt="0"/>
      <dgm:spPr/>
    </dgm:pt>
    <dgm:pt modelId="{24F75E57-5994-4AE4-B0E9-AA066C62029D}" type="pres">
      <dgm:prSet presAssocID="{F31F0DCD-8B5C-43E0-B4B8-DA44AF58955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FFBB0-69C6-4ABF-9C70-F2955A2907F4}" type="pres">
      <dgm:prSet presAssocID="{F31F0DCD-8B5C-43E0-B4B8-DA44AF589553}" presName="rootConnector" presStyleLbl="node3" presStyleIdx="2" presStyleCnt="9"/>
      <dgm:spPr/>
      <dgm:t>
        <a:bodyPr/>
        <a:lstStyle/>
        <a:p>
          <a:endParaRPr lang="ru-RU"/>
        </a:p>
      </dgm:t>
    </dgm:pt>
    <dgm:pt modelId="{CD405D0D-A653-4136-96A5-45CFCC3DE518}" type="pres">
      <dgm:prSet presAssocID="{F31F0DCD-8B5C-43E0-B4B8-DA44AF589553}" presName="hierChild4" presStyleCnt="0"/>
      <dgm:spPr/>
    </dgm:pt>
    <dgm:pt modelId="{19CE7638-E874-4E43-8D7D-481FCBAFD1EA}" type="pres">
      <dgm:prSet presAssocID="{A251861E-D4D1-49AA-AC91-37A1DF745BC4}" presName="Name37" presStyleLbl="parChTrans1D4" presStyleIdx="0" presStyleCnt="9"/>
      <dgm:spPr/>
      <dgm:t>
        <a:bodyPr/>
        <a:lstStyle/>
        <a:p>
          <a:endParaRPr lang="ru-RU"/>
        </a:p>
      </dgm:t>
    </dgm:pt>
    <dgm:pt modelId="{1923FD7B-034C-4EC5-95EA-59AF99D61D15}" type="pres">
      <dgm:prSet presAssocID="{9A4E416D-6124-404B-8368-21962CCA6DB3}" presName="hierRoot2" presStyleCnt="0">
        <dgm:presLayoutVars>
          <dgm:hierBranch val="init"/>
        </dgm:presLayoutVars>
      </dgm:prSet>
      <dgm:spPr/>
    </dgm:pt>
    <dgm:pt modelId="{57AC2389-F71E-4E53-9A5D-BB15B22240EA}" type="pres">
      <dgm:prSet presAssocID="{9A4E416D-6124-404B-8368-21962CCA6DB3}" presName="rootComposite" presStyleCnt="0"/>
      <dgm:spPr/>
    </dgm:pt>
    <dgm:pt modelId="{CF54AF2C-7AA2-458D-9692-B40BF7BBB256}" type="pres">
      <dgm:prSet presAssocID="{9A4E416D-6124-404B-8368-21962CCA6DB3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7C572-4348-41F7-B52C-902BDC2001A7}" type="pres">
      <dgm:prSet presAssocID="{9A4E416D-6124-404B-8368-21962CCA6DB3}" presName="rootConnector" presStyleLbl="node4" presStyleIdx="0" presStyleCnt="9"/>
      <dgm:spPr/>
      <dgm:t>
        <a:bodyPr/>
        <a:lstStyle/>
        <a:p>
          <a:endParaRPr lang="ru-RU"/>
        </a:p>
      </dgm:t>
    </dgm:pt>
    <dgm:pt modelId="{8E920AF3-F6D2-45EA-93CE-DB4FAFFCF761}" type="pres">
      <dgm:prSet presAssocID="{9A4E416D-6124-404B-8368-21962CCA6DB3}" presName="hierChild4" presStyleCnt="0"/>
      <dgm:spPr/>
    </dgm:pt>
    <dgm:pt modelId="{DB87CDFB-8ABF-4D6D-B505-375B263B0582}" type="pres">
      <dgm:prSet presAssocID="{9A4E416D-6124-404B-8368-21962CCA6DB3}" presName="hierChild5" presStyleCnt="0"/>
      <dgm:spPr/>
    </dgm:pt>
    <dgm:pt modelId="{A1936C66-AE83-4788-B4F0-A655FDAC73AC}" type="pres">
      <dgm:prSet presAssocID="{5DCC7F7E-D6F8-4241-9A5E-83C263D748E7}" presName="Name37" presStyleLbl="parChTrans1D4" presStyleIdx="1" presStyleCnt="9"/>
      <dgm:spPr/>
      <dgm:t>
        <a:bodyPr/>
        <a:lstStyle/>
        <a:p>
          <a:endParaRPr lang="ru-RU"/>
        </a:p>
      </dgm:t>
    </dgm:pt>
    <dgm:pt modelId="{D58E8445-6231-4398-8CA3-3279078EF4EF}" type="pres">
      <dgm:prSet presAssocID="{4CC046D7-18F2-4BB1-9DB0-0B15F00C739C}" presName="hierRoot2" presStyleCnt="0">
        <dgm:presLayoutVars>
          <dgm:hierBranch val="init"/>
        </dgm:presLayoutVars>
      </dgm:prSet>
      <dgm:spPr/>
    </dgm:pt>
    <dgm:pt modelId="{946566B0-42D8-435D-8928-4B2819C4237B}" type="pres">
      <dgm:prSet presAssocID="{4CC046D7-18F2-4BB1-9DB0-0B15F00C739C}" presName="rootComposite" presStyleCnt="0"/>
      <dgm:spPr/>
    </dgm:pt>
    <dgm:pt modelId="{B942C359-2D5E-427F-9E8B-D1E909267CA3}" type="pres">
      <dgm:prSet presAssocID="{4CC046D7-18F2-4BB1-9DB0-0B15F00C739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A9E29-C370-46EC-8853-922DFD8E0D9A}" type="pres">
      <dgm:prSet presAssocID="{4CC046D7-18F2-4BB1-9DB0-0B15F00C739C}" presName="rootConnector" presStyleLbl="node4" presStyleIdx="1" presStyleCnt="9"/>
      <dgm:spPr/>
      <dgm:t>
        <a:bodyPr/>
        <a:lstStyle/>
        <a:p>
          <a:endParaRPr lang="ru-RU"/>
        </a:p>
      </dgm:t>
    </dgm:pt>
    <dgm:pt modelId="{3F18A9A5-6055-4EAE-B61F-E8285C0EAD06}" type="pres">
      <dgm:prSet presAssocID="{4CC046D7-18F2-4BB1-9DB0-0B15F00C739C}" presName="hierChild4" presStyleCnt="0"/>
      <dgm:spPr/>
    </dgm:pt>
    <dgm:pt modelId="{9E824575-5E83-4590-B762-6F6DF3D6E954}" type="pres">
      <dgm:prSet presAssocID="{4CC046D7-18F2-4BB1-9DB0-0B15F00C739C}" presName="hierChild5" presStyleCnt="0"/>
      <dgm:spPr/>
    </dgm:pt>
    <dgm:pt modelId="{27870BCD-E941-413B-B303-7F6B8033DDB6}" type="pres">
      <dgm:prSet presAssocID="{F31F0DCD-8B5C-43E0-B4B8-DA44AF589553}" presName="hierChild5" presStyleCnt="0"/>
      <dgm:spPr/>
    </dgm:pt>
    <dgm:pt modelId="{7F291CDE-1C5F-40AD-84A0-DEFFEFCE678A}" type="pres">
      <dgm:prSet presAssocID="{C63404D5-0907-4AC5-B98F-4CB741D1F526}" presName="Name37" presStyleLbl="parChTrans1D3" presStyleIdx="3" presStyleCnt="9"/>
      <dgm:spPr/>
      <dgm:t>
        <a:bodyPr/>
        <a:lstStyle/>
        <a:p>
          <a:endParaRPr lang="ru-RU"/>
        </a:p>
      </dgm:t>
    </dgm:pt>
    <dgm:pt modelId="{8B7DF8DA-5160-47A6-9043-4FA2E7568AC6}" type="pres">
      <dgm:prSet presAssocID="{281C487E-A149-4458-B1A8-E30323E904ED}" presName="hierRoot2" presStyleCnt="0">
        <dgm:presLayoutVars>
          <dgm:hierBranch val="init"/>
        </dgm:presLayoutVars>
      </dgm:prSet>
      <dgm:spPr/>
    </dgm:pt>
    <dgm:pt modelId="{5291A7EB-DDF2-4CE7-9775-3C3BBAFA8603}" type="pres">
      <dgm:prSet presAssocID="{281C487E-A149-4458-B1A8-E30323E904ED}" presName="rootComposite" presStyleCnt="0"/>
      <dgm:spPr/>
    </dgm:pt>
    <dgm:pt modelId="{AC002168-E291-4143-90C4-87DF2E7DC295}" type="pres">
      <dgm:prSet presAssocID="{281C487E-A149-4458-B1A8-E30323E904ED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4AD4A-5287-4BBC-AC40-6501B3BDEFC1}" type="pres">
      <dgm:prSet presAssocID="{281C487E-A149-4458-B1A8-E30323E904ED}" presName="rootConnector" presStyleLbl="node3" presStyleIdx="3" presStyleCnt="9"/>
      <dgm:spPr/>
      <dgm:t>
        <a:bodyPr/>
        <a:lstStyle/>
        <a:p>
          <a:endParaRPr lang="ru-RU"/>
        </a:p>
      </dgm:t>
    </dgm:pt>
    <dgm:pt modelId="{D763692C-9B90-425A-94CC-A6C850DE9C1B}" type="pres">
      <dgm:prSet presAssocID="{281C487E-A149-4458-B1A8-E30323E904ED}" presName="hierChild4" presStyleCnt="0"/>
      <dgm:spPr/>
    </dgm:pt>
    <dgm:pt modelId="{91F201E9-1840-456C-B009-6326B1394E22}" type="pres">
      <dgm:prSet presAssocID="{281C487E-A149-4458-B1A8-E30323E904ED}" presName="hierChild5" presStyleCnt="0"/>
      <dgm:spPr/>
    </dgm:pt>
    <dgm:pt modelId="{B5091435-13CE-4930-B6D7-CA176A714EE1}" type="pres">
      <dgm:prSet presAssocID="{A8C99938-0542-4A30-BF73-C3D3563A779C}" presName="hierChild5" presStyleCnt="0"/>
      <dgm:spPr/>
    </dgm:pt>
    <dgm:pt modelId="{3F6EFA17-9140-40C8-A6F6-EF377A8CFD5D}" type="pres">
      <dgm:prSet presAssocID="{F732D9EE-1ADD-4B2B-B80F-A2B1BC3063EA}" presName="Name37" presStyleLbl="parChTrans1D2" presStyleIdx="4" presStyleCnt="9"/>
      <dgm:spPr/>
      <dgm:t>
        <a:bodyPr/>
        <a:lstStyle/>
        <a:p>
          <a:endParaRPr lang="ru-RU"/>
        </a:p>
      </dgm:t>
    </dgm:pt>
    <dgm:pt modelId="{58A51486-3594-4233-A940-341068963E73}" type="pres">
      <dgm:prSet presAssocID="{BCC0F612-B5E1-4595-AA7E-7248D3AC795B}" presName="hierRoot2" presStyleCnt="0">
        <dgm:presLayoutVars>
          <dgm:hierBranch val="init"/>
        </dgm:presLayoutVars>
      </dgm:prSet>
      <dgm:spPr/>
    </dgm:pt>
    <dgm:pt modelId="{3B811BCA-5019-4716-829D-F7C9539CE872}" type="pres">
      <dgm:prSet presAssocID="{BCC0F612-B5E1-4595-AA7E-7248D3AC795B}" presName="rootComposite" presStyleCnt="0"/>
      <dgm:spPr/>
    </dgm:pt>
    <dgm:pt modelId="{969BCC8F-8D03-4C42-BCCE-35538BF6B55D}" type="pres">
      <dgm:prSet presAssocID="{BCC0F612-B5E1-4595-AA7E-7248D3AC795B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D5D6F1-91F6-40DD-B076-821BCCF716D3}" type="pres">
      <dgm:prSet presAssocID="{BCC0F612-B5E1-4595-AA7E-7248D3AC795B}" presName="rootConnector" presStyleLbl="node2" presStyleIdx="4" presStyleCnt="9"/>
      <dgm:spPr/>
      <dgm:t>
        <a:bodyPr/>
        <a:lstStyle/>
        <a:p>
          <a:endParaRPr lang="ru-RU"/>
        </a:p>
      </dgm:t>
    </dgm:pt>
    <dgm:pt modelId="{1DBD3CCC-E275-4844-B870-DE735D4B6EC2}" type="pres">
      <dgm:prSet presAssocID="{BCC0F612-B5E1-4595-AA7E-7248D3AC795B}" presName="hierChild4" presStyleCnt="0"/>
      <dgm:spPr/>
    </dgm:pt>
    <dgm:pt modelId="{5167707D-1661-4B2C-B6FF-2BEF8772172C}" type="pres">
      <dgm:prSet presAssocID="{9D6F5014-D2AB-4524-8CE4-5E104604784F}" presName="Name37" presStyleLbl="parChTrans1D3" presStyleIdx="4" presStyleCnt="9"/>
      <dgm:spPr/>
      <dgm:t>
        <a:bodyPr/>
        <a:lstStyle/>
        <a:p>
          <a:endParaRPr lang="ru-RU"/>
        </a:p>
      </dgm:t>
    </dgm:pt>
    <dgm:pt modelId="{065A3B40-DB74-442C-BB43-632FE46117A9}" type="pres">
      <dgm:prSet presAssocID="{9E707434-35FF-4CAD-9E17-F8E8D9BCE006}" presName="hierRoot2" presStyleCnt="0">
        <dgm:presLayoutVars>
          <dgm:hierBranch val="init"/>
        </dgm:presLayoutVars>
      </dgm:prSet>
      <dgm:spPr/>
    </dgm:pt>
    <dgm:pt modelId="{7CF48028-BC87-4603-8474-076BE763AD65}" type="pres">
      <dgm:prSet presAssocID="{9E707434-35FF-4CAD-9E17-F8E8D9BCE006}" presName="rootComposite" presStyleCnt="0"/>
      <dgm:spPr/>
    </dgm:pt>
    <dgm:pt modelId="{A2FB1CFD-ABC3-47CA-8DCE-159FA9855CAE}" type="pres">
      <dgm:prSet presAssocID="{9E707434-35FF-4CAD-9E17-F8E8D9BCE006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999C1-4408-4EB2-91DA-E3F582117958}" type="pres">
      <dgm:prSet presAssocID="{9E707434-35FF-4CAD-9E17-F8E8D9BCE006}" presName="rootConnector" presStyleLbl="node3" presStyleIdx="4" presStyleCnt="9"/>
      <dgm:spPr/>
      <dgm:t>
        <a:bodyPr/>
        <a:lstStyle/>
        <a:p>
          <a:endParaRPr lang="ru-RU"/>
        </a:p>
      </dgm:t>
    </dgm:pt>
    <dgm:pt modelId="{E820073E-DCB1-4267-A0F8-F4794BF8FEEB}" type="pres">
      <dgm:prSet presAssocID="{9E707434-35FF-4CAD-9E17-F8E8D9BCE006}" presName="hierChild4" presStyleCnt="0"/>
      <dgm:spPr/>
    </dgm:pt>
    <dgm:pt modelId="{214FD2BB-EF51-401C-9350-17789CA52CBD}" type="pres">
      <dgm:prSet presAssocID="{9E707434-35FF-4CAD-9E17-F8E8D9BCE006}" presName="hierChild5" presStyleCnt="0"/>
      <dgm:spPr/>
    </dgm:pt>
    <dgm:pt modelId="{3AC09D76-ED1F-490C-8EDC-220C4ACA7B83}" type="pres">
      <dgm:prSet presAssocID="{FA46AA0C-0482-4E99-A271-88B41C23C101}" presName="Name37" presStyleLbl="parChTrans1D3" presStyleIdx="5" presStyleCnt="9"/>
      <dgm:spPr/>
      <dgm:t>
        <a:bodyPr/>
        <a:lstStyle/>
        <a:p>
          <a:endParaRPr lang="ru-RU"/>
        </a:p>
      </dgm:t>
    </dgm:pt>
    <dgm:pt modelId="{C6747804-9F28-480C-9AB5-C87685223A4F}" type="pres">
      <dgm:prSet presAssocID="{6A32F5D6-0DBF-4191-8FEB-D2F8DA7D67A6}" presName="hierRoot2" presStyleCnt="0">
        <dgm:presLayoutVars>
          <dgm:hierBranch val="init"/>
        </dgm:presLayoutVars>
      </dgm:prSet>
      <dgm:spPr/>
    </dgm:pt>
    <dgm:pt modelId="{DD171107-9A1E-4E2C-86F6-2C9DBAD8332C}" type="pres">
      <dgm:prSet presAssocID="{6A32F5D6-0DBF-4191-8FEB-D2F8DA7D67A6}" presName="rootComposite" presStyleCnt="0"/>
      <dgm:spPr/>
    </dgm:pt>
    <dgm:pt modelId="{69C32603-EAEB-433C-8E9B-F10FEF0AC38F}" type="pres">
      <dgm:prSet presAssocID="{6A32F5D6-0DBF-4191-8FEB-D2F8DA7D67A6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E5759-550B-4A28-89E7-8589228D84BA}" type="pres">
      <dgm:prSet presAssocID="{6A32F5D6-0DBF-4191-8FEB-D2F8DA7D67A6}" presName="rootConnector" presStyleLbl="node3" presStyleIdx="5" presStyleCnt="9"/>
      <dgm:spPr/>
      <dgm:t>
        <a:bodyPr/>
        <a:lstStyle/>
        <a:p>
          <a:endParaRPr lang="ru-RU"/>
        </a:p>
      </dgm:t>
    </dgm:pt>
    <dgm:pt modelId="{AB0DC31A-C252-4A07-84AE-79FD92FA2BEB}" type="pres">
      <dgm:prSet presAssocID="{6A32F5D6-0DBF-4191-8FEB-D2F8DA7D67A6}" presName="hierChild4" presStyleCnt="0"/>
      <dgm:spPr/>
    </dgm:pt>
    <dgm:pt modelId="{BE617F76-AD7B-47F4-AFCD-0A20892D3747}" type="pres">
      <dgm:prSet presAssocID="{6A32F5D6-0DBF-4191-8FEB-D2F8DA7D67A6}" presName="hierChild5" presStyleCnt="0"/>
      <dgm:spPr/>
    </dgm:pt>
    <dgm:pt modelId="{3CABB21D-9907-4976-8FB3-D0A5D47B0115}" type="pres">
      <dgm:prSet presAssocID="{BCC0F612-B5E1-4595-AA7E-7248D3AC795B}" presName="hierChild5" presStyleCnt="0"/>
      <dgm:spPr/>
    </dgm:pt>
    <dgm:pt modelId="{1CAF0467-B590-4262-8271-E0993F0F28FE}" type="pres">
      <dgm:prSet presAssocID="{12DEEAA5-408D-4EE2-AC40-A709E277A753}" presName="hierChild3" presStyleCnt="0"/>
      <dgm:spPr/>
    </dgm:pt>
    <dgm:pt modelId="{F97F7B20-6F6A-402B-89D7-BD498E6B7EFA}" type="pres">
      <dgm:prSet presAssocID="{4BE18B79-F394-44A5-A6D6-EEE811A6B52F}" presName="hierRoot1" presStyleCnt="0">
        <dgm:presLayoutVars>
          <dgm:hierBranch val="init"/>
        </dgm:presLayoutVars>
      </dgm:prSet>
      <dgm:spPr/>
    </dgm:pt>
    <dgm:pt modelId="{0302AF6D-E14E-49AE-99EF-1B08C6FB5A39}" type="pres">
      <dgm:prSet presAssocID="{4BE18B79-F394-44A5-A6D6-EEE811A6B52F}" presName="rootComposite1" presStyleCnt="0"/>
      <dgm:spPr/>
    </dgm:pt>
    <dgm:pt modelId="{D7871EA2-5A27-4A03-A50B-AC98C5BB3273}" type="pres">
      <dgm:prSet presAssocID="{4BE18B79-F394-44A5-A6D6-EEE811A6B52F}" presName="rootText1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B6178-48ED-4491-B9CD-9B9AC9016341}" type="pres">
      <dgm:prSet presAssocID="{4BE18B79-F394-44A5-A6D6-EEE811A6B5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CB8A5B-92A4-4B7F-ABE7-DE6A995BB4E3}" type="pres">
      <dgm:prSet presAssocID="{4BE18B79-F394-44A5-A6D6-EEE811A6B52F}" presName="hierChild2" presStyleCnt="0"/>
      <dgm:spPr/>
    </dgm:pt>
    <dgm:pt modelId="{AD9E5AD5-E026-4452-9DBA-791A46C1690C}" type="pres">
      <dgm:prSet presAssocID="{C4101CE9-5CAB-45B5-960B-3A014142C6BC}" presName="Name37" presStyleLbl="parChTrans1D2" presStyleIdx="5" presStyleCnt="9"/>
      <dgm:spPr/>
      <dgm:t>
        <a:bodyPr/>
        <a:lstStyle/>
        <a:p>
          <a:endParaRPr lang="ru-RU"/>
        </a:p>
      </dgm:t>
    </dgm:pt>
    <dgm:pt modelId="{F6BC24C2-12EA-45E5-9C69-B4DAA797B9AD}" type="pres">
      <dgm:prSet presAssocID="{D4E9C2A1-9653-479D-9BCE-B11EB00A4B2F}" presName="hierRoot2" presStyleCnt="0">
        <dgm:presLayoutVars>
          <dgm:hierBranch val="init"/>
        </dgm:presLayoutVars>
      </dgm:prSet>
      <dgm:spPr/>
    </dgm:pt>
    <dgm:pt modelId="{45AEA848-1B7B-4227-A7AD-7C194D2B2B19}" type="pres">
      <dgm:prSet presAssocID="{D4E9C2A1-9653-479D-9BCE-B11EB00A4B2F}" presName="rootComposite" presStyleCnt="0"/>
      <dgm:spPr/>
    </dgm:pt>
    <dgm:pt modelId="{03AD41F4-7D53-4AAB-912C-A4BE7EEED7A4}" type="pres">
      <dgm:prSet presAssocID="{D4E9C2A1-9653-479D-9BCE-B11EB00A4B2F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63676-882E-43DE-9519-6DB8DCCDABCB}" type="pres">
      <dgm:prSet presAssocID="{D4E9C2A1-9653-479D-9BCE-B11EB00A4B2F}" presName="rootConnector" presStyleLbl="node2" presStyleIdx="5" presStyleCnt="9"/>
      <dgm:spPr/>
      <dgm:t>
        <a:bodyPr/>
        <a:lstStyle/>
        <a:p>
          <a:endParaRPr lang="ru-RU"/>
        </a:p>
      </dgm:t>
    </dgm:pt>
    <dgm:pt modelId="{773E4CDB-9D9C-49CA-8F74-7B2E63116410}" type="pres">
      <dgm:prSet presAssocID="{D4E9C2A1-9653-479D-9BCE-B11EB00A4B2F}" presName="hierChild4" presStyleCnt="0"/>
      <dgm:spPr/>
    </dgm:pt>
    <dgm:pt modelId="{76CB46EB-F771-4768-B822-1040FF16D9CB}" type="pres">
      <dgm:prSet presAssocID="{3F5B1B66-B6C5-4BCF-B8BF-7D3AB5EAD744}" presName="Name37" presStyleLbl="parChTrans1D3" presStyleIdx="6" presStyleCnt="9"/>
      <dgm:spPr/>
      <dgm:t>
        <a:bodyPr/>
        <a:lstStyle/>
        <a:p>
          <a:endParaRPr lang="ru-RU"/>
        </a:p>
      </dgm:t>
    </dgm:pt>
    <dgm:pt modelId="{C3CC4834-91C8-42BF-8847-E2E4FCF49B9A}" type="pres">
      <dgm:prSet presAssocID="{4283B34C-3663-498F-AD6C-1430BF5FB95F}" presName="hierRoot2" presStyleCnt="0">
        <dgm:presLayoutVars>
          <dgm:hierBranch val="init"/>
        </dgm:presLayoutVars>
      </dgm:prSet>
      <dgm:spPr/>
    </dgm:pt>
    <dgm:pt modelId="{D50BAE8B-1F82-4484-A73C-463BED5ACDE3}" type="pres">
      <dgm:prSet presAssocID="{4283B34C-3663-498F-AD6C-1430BF5FB95F}" presName="rootComposite" presStyleCnt="0"/>
      <dgm:spPr/>
    </dgm:pt>
    <dgm:pt modelId="{BB57F08A-4C31-4512-9BF3-92A30AF71CA5}" type="pres">
      <dgm:prSet presAssocID="{4283B34C-3663-498F-AD6C-1430BF5FB95F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52E18-75F6-44A1-8C56-380B410490F9}" type="pres">
      <dgm:prSet presAssocID="{4283B34C-3663-498F-AD6C-1430BF5FB95F}" presName="rootConnector" presStyleLbl="node3" presStyleIdx="6" presStyleCnt="9"/>
      <dgm:spPr/>
      <dgm:t>
        <a:bodyPr/>
        <a:lstStyle/>
        <a:p>
          <a:endParaRPr lang="ru-RU"/>
        </a:p>
      </dgm:t>
    </dgm:pt>
    <dgm:pt modelId="{BB2D0A14-6C74-47DF-93CA-AFCAAD5A5F0F}" type="pres">
      <dgm:prSet presAssocID="{4283B34C-3663-498F-AD6C-1430BF5FB95F}" presName="hierChild4" presStyleCnt="0"/>
      <dgm:spPr/>
    </dgm:pt>
    <dgm:pt modelId="{EF654C76-26AA-4F9B-B0D4-61DF10E52656}" type="pres">
      <dgm:prSet presAssocID="{4283B34C-3663-498F-AD6C-1430BF5FB95F}" presName="hierChild5" presStyleCnt="0"/>
      <dgm:spPr/>
    </dgm:pt>
    <dgm:pt modelId="{B72535CA-3CB4-4448-AA19-1CE904EA786A}" type="pres">
      <dgm:prSet presAssocID="{D4E9C2A1-9653-479D-9BCE-B11EB00A4B2F}" presName="hierChild5" presStyleCnt="0"/>
      <dgm:spPr/>
    </dgm:pt>
    <dgm:pt modelId="{E22F2023-F3A3-40A1-BCF1-2BB7577BA287}" type="pres">
      <dgm:prSet presAssocID="{DD7DDED0-F490-43D4-9ACB-C401E0327A82}" presName="Name37" presStyleLbl="parChTrans1D2" presStyleIdx="6" presStyleCnt="9"/>
      <dgm:spPr/>
      <dgm:t>
        <a:bodyPr/>
        <a:lstStyle/>
        <a:p>
          <a:endParaRPr lang="ru-RU"/>
        </a:p>
      </dgm:t>
    </dgm:pt>
    <dgm:pt modelId="{ED96461F-6697-460C-82B7-811C2FC19AE3}" type="pres">
      <dgm:prSet presAssocID="{EE156546-FD5A-45AD-9DDD-74AE32664A63}" presName="hierRoot2" presStyleCnt="0">
        <dgm:presLayoutVars>
          <dgm:hierBranch val="init"/>
        </dgm:presLayoutVars>
      </dgm:prSet>
      <dgm:spPr/>
    </dgm:pt>
    <dgm:pt modelId="{7F3C29DD-2470-477C-B0B5-980C32B4A954}" type="pres">
      <dgm:prSet presAssocID="{EE156546-FD5A-45AD-9DDD-74AE32664A63}" presName="rootComposite" presStyleCnt="0"/>
      <dgm:spPr/>
    </dgm:pt>
    <dgm:pt modelId="{666CAC04-3789-4362-A1F3-3BC79289CD89}" type="pres">
      <dgm:prSet presAssocID="{EE156546-FD5A-45AD-9DDD-74AE32664A63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FD8F4-4401-4A61-9F26-480DE5356A78}" type="pres">
      <dgm:prSet presAssocID="{EE156546-FD5A-45AD-9DDD-74AE32664A63}" presName="rootConnector" presStyleLbl="node2" presStyleIdx="6" presStyleCnt="9"/>
      <dgm:spPr/>
      <dgm:t>
        <a:bodyPr/>
        <a:lstStyle/>
        <a:p>
          <a:endParaRPr lang="ru-RU"/>
        </a:p>
      </dgm:t>
    </dgm:pt>
    <dgm:pt modelId="{E5B18697-1360-4058-B0DA-F127816C9881}" type="pres">
      <dgm:prSet presAssocID="{EE156546-FD5A-45AD-9DDD-74AE32664A63}" presName="hierChild4" presStyleCnt="0"/>
      <dgm:spPr/>
    </dgm:pt>
    <dgm:pt modelId="{B14A23BF-3693-456D-931D-C35F28396C7B}" type="pres">
      <dgm:prSet presAssocID="{EE156546-FD5A-45AD-9DDD-74AE32664A63}" presName="hierChild5" presStyleCnt="0"/>
      <dgm:spPr/>
    </dgm:pt>
    <dgm:pt modelId="{25E81202-F435-4AF8-BE67-95CE9D5CFFDE}" type="pres">
      <dgm:prSet presAssocID="{CC280885-B263-4079-AE57-BB4246DB2FAB}" presName="Name37" presStyleLbl="parChTrans1D2" presStyleIdx="7" presStyleCnt="9"/>
      <dgm:spPr/>
      <dgm:t>
        <a:bodyPr/>
        <a:lstStyle/>
        <a:p>
          <a:endParaRPr lang="ru-RU"/>
        </a:p>
      </dgm:t>
    </dgm:pt>
    <dgm:pt modelId="{1F610B24-330B-463D-83FC-9B93E312BD3B}" type="pres">
      <dgm:prSet presAssocID="{ABBCB407-1209-426F-AC31-F3731C7CDD2D}" presName="hierRoot2" presStyleCnt="0">
        <dgm:presLayoutVars>
          <dgm:hierBranch val="init"/>
        </dgm:presLayoutVars>
      </dgm:prSet>
      <dgm:spPr/>
    </dgm:pt>
    <dgm:pt modelId="{55756F23-16F6-4D3F-8B00-9618D70A1149}" type="pres">
      <dgm:prSet presAssocID="{ABBCB407-1209-426F-AC31-F3731C7CDD2D}" presName="rootComposite" presStyleCnt="0"/>
      <dgm:spPr/>
    </dgm:pt>
    <dgm:pt modelId="{085948A0-094D-4D60-BCB4-2273EE959498}" type="pres">
      <dgm:prSet presAssocID="{ABBCB407-1209-426F-AC31-F3731C7CDD2D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F4A7E-4FC2-4AAC-89ED-B7A24A965F6F}" type="pres">
      <dgm:prSet presAssocID="{ABBCB407-1209-426F-AC31-F3731C7CDD2D}" presName="rootConnector" presStyleLbl="node2" presStyleIdx="7" presStyleCnt="9"/>
      <dgm:spPr/>
      <dgm:t>
        <a:bodyPr/>
        <a:lstStyle/>
        <a:p>
          <a:endParaRPr lang="ru-RU"/>
        </a:p>
      </dgm:t>
    </dgm:pt>
    <dgm:pt modelId="{07ABE6CC-8ABF-4C7F-9C03-1BDA9C301ADE}" type="pres">
      <dgm:prSet presAssocID="{ABBCB407-1209-426F-AC31-F3731C7CDD2D}" presName="hierChild4" presStyleCnt="0"/>
      <dgm:spPr/>
    </dgm:pt>
    <dgm:pt modelId="{13B95838-916A-4A89-A1BB-9A486F3919E3}" type="pres">
      <dgm:prSet presAssocID="{866AA6A3-9155-41DA-8BE2-028815763051}" presName="Name37" presStyleLbl="parChTrans1D3" presStyleIdx="7" presStyleCnt="9"/>
      <dgm:spPr/>
      <dgm:t>
        <a:bodyPr/>
        <a:lstStyle/>
        <a:p>
          <a:endParaRPr lang="ru-RU"/>
        </a:p>
      </dgm:t>
    </dgm:pt>
    <dgm:pt modelId="{18F0987F-D2B0-461E-AF50-C863359E0B76}" type="pres">
      <dgm:prSet presAssocID="{27979A4B-3938-4BA2-906C-C250A238825A}" presName="hierRoot2" presStyleCnt="0">
        <dgm:presLayoutVars>
          <dgm:hierBranch val="init"/>
        </dgm:presLayoutVars>
      </dgm:prSet>
      <dgm:spPr/>
    </dgm:pt>
    <dgm:pt modelId="{39EBBBF7-191C-4631-8265-8DB6A55F43B8}" type="pres">
      <dgm:prSet presAssocID="{27979A4B-3938-4BA2-906C-C250A238825A}" presName="rootComposite" presStyleCnt="0"/>
      <dgm:spPr/>
    </dgm:pt>
    <dgm:pt modelId="{E3C5D478-C180-480E-9EFE-F8C96E2BC83A}" type="pres">
      <dgm:prSet presAssocID="{27979A4B-3938-4BA2-906C-C250A238825A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A8D14-C657-432C-8067-AB282394BB84}" type="pres">
      <dgm:prSet presAssocID="{27979A4B-3938-4BA2-906C-C250A238825A}" presName="rootConnector" presStyleLbl="node3" presStyleIdx="7" presStyleCnt="9"/>
      <dgm:spPr/>
      <dgm:t>
        <a:bodyPr/>
        <a:lstStyle/>
        <a:p>
          <a:endParaRPr lang="ru-RU"/>
        </a:p>
      </dgm:t>
    </dgm:pt>
    <dgm:pt modelId="{05AD7FA9-7DE3-44F5-89C8-75E6A44DDA1D}" type="pres">
      <dgm:prSet presAssocID="{27979A4B-3938-4BA2-906C-C250A238825A}" presName="hierChild4" presStyleCnt="0"/>
      <dgm:spPr/>
    </dgm:pt>
    <dgm:pt modelId="{141B6599-6A43-4F79-8174-C643A17235E0}" type="pres">
      <dgm:prSet presAssocID="{79FADA7E-3CD0-4FEC-A9AA-1760C0D6D6C1}" presName="Name37" presStyleLbl="parChTrans1D4" presStyleIdx="2" presStyleCnt="9"/>
      <dgm:spPr/>
      <dgm:t>
        <a:bodyPr/>
        <a:lstStyle/>
        <a:p>
          <a:endParaRPr lang="ru-RU"/>
        </a:p>
      </dgm:t>
    </dgm:pt>
    <dgm:pt modelId="{0E2B8704-EBC7-4CCB-AFA2-808E17D5944A}" type="pres">
      <dgm:prSet presAssocID="{C46953C7-30DB-4E7C-9AD3-3E9D2EF19809}" presName="hierRoot2" presStyleCnt="0">
        <dgm:presLayoutVars>
          <dgm:hierBranch val="init"/>
        </dgm:presLayoutVars>
      </dgm:prSet>
      <dgm:spPr/>
    </dgm:pt>
    <dgm:pt modelId="{8AE7D23D-84A9-4FF1-9C0F-472F281FD872}" type="pres">
      <dgm:prSet presAssocID="{C46953C7-30DB-4E7C-9AD3-3E9D2EF19809}" presName="rootComposite" presStyleCnt="0"/>
      <dgm:spPr/>
    </dgm:pt>
    <dgm:pt modelId="{81EA11CA-3A9F-4047-80D5-C72A88F180E1}" type="pres">
      <dgm:prSet presAssocID="{C46953C7-30DB-4E7C-9AD3-3E9D2EF19809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C2413-52BB-456B-9FDA-141FB9BBE817}" type="pres">
      <dgm:prSet presAssocID="{C46953C7-30DB-4E7C-9AD3-3E9D2EF19809}" presName="rootConnector" presStyleLbl="node4" presStyleIdx="2" presStyleCnt="9"/>
      <dgm:spPr/>
      <dgm:t>
        <a:bodyPr/>
        <a:lstStyle/>
        <a:p>
          <a:endParaRPr lang="ru-RU"/>
        </a:p>
      </dgm:t>
    </dgm:pt>
    <dgm:pt modelId="{A832BC2C-CE09-4C69-8E36-A1FA1978992D}" type="pres">
      <dgm:prSet presAssocID="{C46953C7-30DB-4E7C-9AD3-3E9D2EF19809}" presName="hierChild4" presStyleCnt="0"/>
      <dgm:spPr/>
    </dgm:pt>
    <dgm:pt modelId="{99B8D9FB-C679-4272-9BA9-32442D4A53F4}" type="pres">
      <dgm:prSet presAssocID="{C46953C7-30DB-4E7C-9AD3-3E9D2EF19809}" presName="hierChild5" presStyleCnt="0"/>
      <dgm:spPr/>
    </dgm:pt>
    <dgm:pt modelId="{A2B0BB8E-44FA-4EF7-9A91-75F6C5F1CC32}" type="pres">
      <dgm:prSet presAssocID="{8B895CC7-F0A6-475F-A15C-9A22D6E5D4E8}" presName="Name37" presStyleLbl="parChTrans1D4" presStyleIdx="3" presStyleCnt="9"/>
      <dgm:spPr/>
      <dgm:t>
        <a:bodyPr/>
        <a:lstStyle/>
        <a:p>
          <a:endParaRPr lang="ru-RU"/>
        </a:p>
      </dgm:t>
    </dgm:pt>
    <dgm:pt modelId="{96689A89-B8D0-410C-A589-8B7B24044DB2}" type="pres">
      <dgm:prSet presAssocID="{1E9C7DB4-5075-4FC9-93C5-3C822E82975A}" presName="hierRoot2" presStyleCnt="0">
        <dgm:presLayoutVars>
          <dgm:hierBranch val="init"/>
        </dgm:presLayoutVars>
      </dgm:prSet>
      <dgm:spPr/>
    </dgm:pt>
    <dgm:pt modelId="{7A5C4801-4869-439A-9B88-02133742CCD6}" type="pres">
      <dgm:prSet presAssocID="{1E9C7DB4-5075-4FC9-93C5-3C822E82975A}" presName="rootComposite" presStyleCnt="0"/>
      <dgm:spPr/>
    </dgm:pt>
    <dgm:pt modelId="{F88BD6D2-8BB1-4755-A15D-C6429C8707D8}" type="pres">
      <dgm:prSet presAssocID="{1E9C7DB4-5075-4FC9-93C5-3C822E82975A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8AAED-78CA-40D5-99E6-9E5A7B1037A7}" type="pres">
      <dgm:prSet presAssocID="{1E9C7DB4-5075-4FC9-93C5-3C822E82975A}" presName="rootConnector" presStyleLbl="node4" presStyleIdx="3" presStyleCnt="9"/>
      <dgm:spPr/>
      <dgm:t>
        <a:bodyPr/>
        <a:lstStyle/>
        <a:p>
          <a:endParaRPr lang="ru-RU"/>
        </a:p>
      </dgm:t>
    </dgm:pt>
    <dgm:pt modelId="{17B82214-51E9-4D29-BA2D-09133583B9DB}" type="pres">
      <dgm:prSet presAssocID="{1E9C7DB4-5075-4FC9-93C5-3C822E82975A}" presName="hierChild4" presStyleCnt="0"/>
      <dgm:spPr/>
    </dgm:pt>
    <dgm:pt modelId="{702A3734-BEEF-475D-A9D8-46C14B14A858}" type="pres">
      <dgm:prSet presAssocID="{1E9C7DB4-5075-4FC9-93C5-3C822E82975A}" presName="hierChild5" presStyleCnt="0"/>
      <dgm:spPr/>
    </dgm:pt>
    <dgm:pt modelId="{F8865362-3FEB-48E4-AE78-D4E2E6428022}" type="pres">
      <dgm:prSet presAssocID="{27979A4B-3938-4BA2-906C-C250A238825A}" presName="hierChild5" presStyleCnt="0"/>
      <dgm:spPr/>
    </dgm:pt>
    <dgm:pt modelId="{D3293EA1-AB73-489E-A023-4B90026F27B9}" type="pres">
      <dgm:prSet presAssocID="{1E3C0320-FC8D-4E89-8777-415E73C72810}" presName="Name37" presStyleLbl="parChTrans1D3" presStyleIdx="8" presStyleCnt="9"/>
      <dgm:spPr/>
      <dgm:t>
        <a:bodyPr/>
        <a:lstStyle/>
        <a:p>
          <a:endParaRPr lang="ru-RU"/>
        </a:p>
      </dgm:t>
    </dgm:pt>
    <dgm:pt modelId="{7B65B9F2-3E69-4CFE-A6C1-6C8B5E07180D}" type="pres">
      <dgm:prSet presAssocID="{03FEA8A9-6C8D-4F6E-8372-54F8B233C99E}" presName="hierRoot2" presStyleCnt="0">
        <dgm:presLayoutVars>
          <dgm:hierBranch val="init"/>
        </dgm:presLayoutVars>
      </dgm:prSet>
      <dgm:spPr/>
    </dgm:pt>
    <dgm:pt modelId="{BACEB994-ACD7-4A11-BD8D-AEE357739BF6}" type="pres">
      <dgm:prSet presAssocID="{03FEA8A9-6C8D-4F6E-8372-54F8B233C99E}" presName="rootComposite" presStyleCnt="0"/>
      <dgm:spPr/>
    </dgm:pt>
    <dgm:pt modelId="{52411A71-18CB-4DF9-89D5-4979AA867380}" type="pres">
      <dgm:prSet presAssocID="{03FEA8A9-6C8D-4F6E-8372-54F8B233C99E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5D1B1-6B9D-4B48-918C-9628F6C3A02A}" type="pres">
      <dgm:prSet presAssocID="{03FEA8A9-6C8D-4F6E-8372-54F8B233C99E}" presName="rootConnector" presStyleLbl="node3" presStyleIdx="8" presStyleCnt="9"/>
      <dgm:spPr/>
      <dgm:t>
        <a:bodyPr/>
        <a:lstStyle/>
        <a:p>
          <a:endParaRPr lang="ru-RU"/>
        </a:p>
      </dgm:t>
    </dgm:pt>
    <dgm:pt modelId="{C07AA111-0FDB-4012-A274-72012B798DBF}" type="pres">
      <dgm:prSet presAssocID="{03FEA8A9-6C8D-4F6E-8372-54F8B233C99E}" presName="hierChild4" presStyleCnt="0"/>
      <dgm:spPr/>
    </dgm:pt>
    <dgm:pt modelId="{2681053F-0A76-466E-9679-D6FE7BC18DA9}" type="pres">
      <dgm:prSet presAssocID="{CFD2C4AB-4F6A-4301-9D30-335B7BDA9AE1}" presName="Name37" presStyleLbl="parChTrans1D4" presStyleIdx="4" presStyleCnt="9"/>
      <dgm:spPr/>
      <dgm:t>
        <a:bodyPr/>
        <a:lstStyle/>
        <a:p>
          <a:endParaRPr lang="ru-RU"/>
        </a:p>
      </dgm:t>
    </dgm:pt>
    <dgm:pt modelId="{C24B2CBA-8875-4B67-9FB6-F252619F13BC}" type="pres">
      <dgm:prSet presAssocID="{5DE856CF-22AD-4DD2-8727-3B2D11F7BEEB}" presName="hierRoot2" presStyleCnt="0">
        <dgm:presLayoutVars>
          <dgm:hierBranch val="init"/>
        </dgm:presLayoutVars>
      </dgm:prSet>
      <dgm:spPr/>
    </dgm:pt>
    <dgm:pt modelId="{CBA16769-0DC6-4D46-BE2E-A161F05EADA8}" type="pres">
      <dgm:prSet presAssocID="{5DE856CF-22AD-4DD2-8727-3B2D11F7BEEB}" presName="rootComposite" presStyleCnt="0"/>
      <dgm:spPr/>
    </dgm:pt>
    <dgm:pt modelId="{A0F80D04-35FC-4E79-93F4-760B3D824E75}" type="pres">
      <dgm:prSet presAssocID="{5DE856CF-22AD-4DD2-8727-3B2D11F7BEEB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4DA77-D740-4498-B4A6-7822BBF18CF9}" type="pres">
      <dgm:prSet presAssocID="{5DE856CF-22AD-4DD2-8727-3B2D11F7BEEB}" presName="rootConnector" presStyleLbl="node4" presStyleIdx="4" presStyleCnt="9"/>
      <dgm:spPr/>
      <dgm:t>
        <a:bodyPr/>
        <a:lstStyle/>
        <a:p>
          <a:endParaRPr lang="ru-RU"/>
        </a:p>
      </dgm:t>
    </dgm:pt>
    <dgm:pt modelId="{A9D05FAE-8C5C-4FD6-8941-52BCAE59DCC0}" type="pres">
      <dgm:prSet presAssocID="{5DE856CF-22AD-4DD2-8727-3B2D11F7BEEB}" presName="hierChild4" presStyleCnt="0"/>
      <dgm:spPr/>
    </dgm:pt>
    <dgm:pt modelId="{19B541C5-7C4A-4194-B9C2-BC3674CD58BE}" type="pres">
      <dgm:prSet presAssocID="{5DE856CF-22AD-4DD2-8727-3B2D11F7BEEB}" presName="hierChild5" presStyleCnt="0"/>
      <dgm:spPr/>
    </dgm:pt>
    <dgm:pt modelId="{DCE0CDEC-5CD8-48EA-BFF0-B9768ED4C185}" type="pres">
      <dgm:prSet presAssocID="{86DC7A31-F52F-4871-9347-76C46D42A884}" presName="Name37" presStyleLbl="parChTrans1D4" presStyleIdx="5" presStyleCnt="9"/>
      <dgm:spPr/>
      <dgm:t>
        <a:bodyPr/>
        <a:lstStyle/>
        <a:p>
          <a:endParaRPr lang="ru-RU"/>
        </a:p>
      </dgm:t>
    </dgm:pt>
    <dgm:pt modelId="{EBA49A53-2040-4A04-9CED-C9136032AE51}" type="pres">
      <dgm:prSet presAssocID="{3F88406B-2D8B-474C-BFBB-8DBA73B9D419}" presName="hierRoot2" presStyleCnt="0">
        <dgm:presLayoutVars>
          <dgm:hierBranch val="init"/>
        </dgm:presLayoutVars>
      </dgm:prSet>
      <dgm:spPr/>
    </dgm:pt>
    <dgm:pt modelId="{2DDABFAA-50BA-4468-999D-250CE206B070}" type="pres">
      <dgm:prSet presAssocID="{3F88406B-2D8B-474C-BFBB-8DBA73B9D419}" presName="rootComposite" presStyleCnt="0"/>
      <dgm:spPr/>
    </dgm:pt>
    <dgm:pt modelId="{92088ABA-24A3-4CE7-95A4-5266E6838012}" type="pres">
      <dgm:prSet presAssocID="{3F88406B-2D8B-474C-BFBB-8DBA73B9D419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675F9-139D-446A-9685-93318BA3AE69}" type="pres">
      <dgm:prSet presAssocID="{3F88406B-2D8B-474C-BFBB-8DBA73B9D419}" presName="rootConnector" presStyleLbl="node4" presStyleIdx="5" presStyleCnt="9"/>
      <dgm:spPr/>
      <dgm:t>
        <a:bodyPr/>
        <a:lstStyle/>
        <a:p>
          <a:endParaRPr lang="ru-RU"/>
        </a:p>
      </dgm:t>
    </dgm:pt>
    <dgm:pt modelId="{520D6CEC-41FA-4D06-A90B-761C9CD63C72}" type="pres">
      <dgm:prSet presAssocID="{3F88406B-2D8B-474C-BFBB-8DBA73B9D419}" presName="hierChild4" presStyleCnt="0"/>
      <dgm:spPr/>
    </dgm:pt>
    <dgm:pt modelId="{9A53983E-7139-41A7-97ED-B74EA0A51A72}" type="pres">
      <dgm:prSet presAssocID="{3F88406B-2D8B-474C-BFBB-8DBA73B9D419}" presName="hierChild5" presStyleCnt="0"/>
      <dgm:spPr/>
    </dgm:pt>
    <dgm:pt modelId="{36E31731-0E42-4A52-A472-5F540A9A8150}" type="pres">
      <dgm:prSet presAssocID="{9D1C5EE9-2AC6-49A5-BBF0-12FED569BE1F}" presName="Name37" presStyleLbl="parChTrans1D4" presStyleIdx="6" presStyleCnt="9"/>
      <dgm:spPr/>
      <dgm:t>
        <a:bodyPr/>
        <a:lstStyle/>
        <a:p>
          <a:endParaRPr lang="ru-RU"/>
        </a:p>
      </dgm:t>
    </dgm:pt>
    <dgm:pt modelId="{1D702379-D78C-4076-B814-7AAACE879C91}" type="pres">
      <dgm:prSet presAssocID="{C6C374E1-1F84-4A05-A756-639F1012FA83}" presName="hierRoot2" presStyleCnt="0">
        <dgm:presLayoutVars>
          <dgm:hierBranch val="init"/>
        </dgm:presLayoutVars>
      </dgm:prSet>
      <dgm:spPr/>
    </dgm:pt>
    <dgm:pt modelId="{E1FA4CF4-47BD-4660-9FB1-7C0C25BA3605}" type="pres">
      <dgm:prSet presAssocID="{C6C374E1-1F84-4A05-A756-639F1012FA83}" presName="rootComposite" presStyleCnt="0"/>
      <dgm:spPr/>
    </dgm:pt>
    <dgm:pt modelId="{C33651F6-034A-4DDB-B02A-6FECA4DB1232}" type="pres">
      <dgm:prSet presAssocID="{C6C374E1-1F84-4A05-A756-639F1012FA83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95BC3-3858-42E8-A1D1-90302D5A2B40}" type="pres">
      <dgm:prSet presAssocID="{C6C374E1-1F84-4A05-A756-639F1012FA83}" presName="rootConnector" presStyleLbl="node4" presStyleIdx="6" presStyleCnt="9"/>
      <dgm:spPr/>
      <dgm:t>
        <a:bodyPr/>
        <a:lstStyle/>
        <a:p>
          <a:endParaRPr lang="ru-RU"/>
        </a:p>
      </dgm:t>
    </dgm:pt>
    <dgm:pt modelId="{D905D541-CF00-4777-953C-B3F2F50F6E97}" type="pres">
      <dgm:prSet presAssocID="{C6C374E1-1F84-4A05-A756-639F1012FA83}" presName="hierChild4" presStyleCnt="0"/>
      <dgm:spPr/>
    </dgm:pt>
    <dgm:pt modelId="{D971C0C0-B12A-4128-B29B-698DAE5663CC}" type="pres">
      <dgm:prSet presAssocID="{C6C374E1-1F84-4A05-A756-639F1012FA83}" presName="hierChild5" presStyleCnt="0"/>
      <dgm:spPr/>
    </dgm:pt>
    <dgm:pt modelId="{32EA1182-AB61-445B-A03B-DEB730119015}" type="pres">
      <dgm:prSet presAssocID="{5FDA16D4-8813-4C5D-84A6-DC716BD2F3E2}" presName="Name37" presStyleLbl="parChTrans1D4" presStyleIdx="7" presStyleCnt="9"/>
      <dgm:spPr/>
      <dgm:t>
        <a:bodyPr/>
        <a:lstStyle/>
        <a:p>
          <a:endParaRPr lang="ru-RU"/>
        </a:p>
      </dgm:t>
    </dgm:pt>
    <dgm:pt modelId="{EE5E94F8-E2DD-462D-9866-438B017DA0E9}" type="pres">
      <dgm:prSet presAssocID="{015754A2-3190-442C-800C-7113BF440EAB}" presName="hierRoot2" presStyleCnt="0">
        <dgm:presLayoutVars>
          <dgm:hierBranch val="init"/>
        </dgm:presLayoutVars>
      </dgm:prSet>
      <dgm:spPr/>
    </dgm:pt>
    <dgm:pt modelId="{A5D3B600-0C00-4F28-B9E9-178D58951BC3}" type="pres">
      <dgm:prSet presAssocID="{015754A2-3190-442C-800C-7113BF440EAB}" presName="rootComposite" presStyleCnt="0"/>
      <dgm:spPr/>
    </dgm:pt>
    <dgm:pt modelId="{C327025B-0EE1-4F4F-8FEE-4CC8A270DF35}" type="pres">
      <dgm:prSet presAssocID="{015754A2-3190-442C-800C-7113BF440EAB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566EB-3783-4377-BB76-282347423DB7}" type="pres">
      <dgm:prSet presAssocID="{015754A2-3190-442C-800C-7113BF440EAB}" presName="rootConnector" presStyleLbl="node4" presStyleIdx="7" presStyleCnt="9"/>
      <dgm:spPr/>
      <dgm:t>
        <a:bodyPr/>
        <a:lstStyle/>
        <a:p>
          <a:endParaRPr lang="ru-RU"/>
        </a:p>
      </dgm:t>
    </dgm:pt>
    <dgm:pt modelId="{4A0F4D57-8635-4D7A-8621-B8002D445068}" type="pres">
      <dgm:prSet presAssocID="{015754A2-3190-442C-800C-7113BF440EAB}" presName="hierChild4" presStyleCnt="0"/>
      <dgm:spPr/>
    </dgm:pt>
    <dgm:pt modelId="{8FE46F5A-2A92-4FE0-BACB-02E6A1A583C5}" type="pres">
      <dgm:prSet presAssocID="{015754A2-3190-442C-800C-7113BF440EAB}" presName="hierChild5" presStyleCnt="0"/>
      <dgm:spPr/>
    </dgm:pt>
    <dgm:pt modelId="{C5F81C90-FC19-4BB6-939A-70719152C9BA}" type="pres">
      <dgm:prSet presAssocID="{5F4426E3-B142-4152-86AB-F55A67BB0F49}" presName="Name37" presStyleLbl="parChTrans1D4" presStyleIdx="8" presStyleCnt="9"/>
      <dgm:spPr/>
      <dgm:t>
        <a:bodyPr/>
        <a:lstStyle/>
        <a:p>
          <a:endParaRPr lang="ru-RU"/>
        </a:p>
      </dgm:t>
    </dgm:pt>
    <dgm:pt modelId="{88766BAF-71BB-41EE-A8CE-2C92715FFA47}" type="pres">
      <dgm:prSet presAssocID="{291B2EAD-8B99-4CDA-B053-91EB38AE2986}" presName="hierRoot2" presStyleCnt="0">
        <dgm:presLayoutVars>
          <dgm:hierBranch val="init"/>
        </dgm:presLayoutVars>
      </dgm:prSet>
      <dgm:spPr/>
    </dgm:pt>
    <dgm:pt modelId="{D6FAAC13-9A04-46F7-A1B0-2A294F7C1665}" type="pres">
      <dgm:prSet presAssocID="{291B2EAD-8B99-4CDA-B053-91EB38AE2986}" presName="rootComposite" presStyleCnt="0"/>
      <dgm:spPr/>
    </dgm:pt>
    <dgm:pt modelId="{EBD9E905-C05C-4155-8897-E9541615F777}" type="pres">
      <dgm:prSet presAssocID="{291B2EAD-8B99-4CDA-B053-91EB38AE2986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A0893-A9C1-4362-8DF7-28ACD174C580}" type="pres">
      <dgm:prSet presAssocID="{291B2EAD-8B99-4CDA-B053-91EB38AE2986}" presName="rootConnector" presStyleLbl="node4" presStyleIdx="8" presStyleCnt="9"/>
      <dgm:spPr/>
      <dgm:t>
        <a:bodyPr/>
        <a:lstStyle/>
        <a:p>
          <a:endParaRPr lang="ru-RU"/>
        </a:p>
      </dgm:t>
    </dgm:pt>
    <dgm:pt modelId="{582BCCEA-D2D4-41E7-AD67-04F670DDDC54}" type="pres">
      <dgm:prSet presAssocID="{291B2EAD-8B99-4CDA-B053-91EB38AE2986}" presName="hierChild4" presStyleCnt="0"/>
      <dgm:spPr/>
    </dgm:pt>
    <dgm:pt modelId="{1A2CEBE1-4802-4C0F-996D-F2B554D4B5FD}" type="pres">
      <dgm:prSet presAssocID="{291B2EAD-8B99-4CDA-B053-91EB38AE2986}" presName="hierChild5" presStyleCnt="0"/>
      <dgm:spPr/>
    </dgm:pt>
    <dgm:pt modelId="{47BF679B-720A-426D-85EE-E8D4062EDC03}" type="pres">
      <dgm:prSet presAssocID="{03FEA8A9-6C8D-4F6E-8372-54F8B233C99E}" presName="hierChild5" presStyleCnt="0"/>
      <dgm:spPr/>
    </dgm:pt>
    <dgm:pt modelId="{85F9615A-FC93-4D31-887C-9401E8EDFC3A}" type="pres">
      <dgm:prSet presAssocID="{ABBCB407-1209-426F-AC31-F3731C7CDD2D}" presName="hierChild5" presStyleCnt="0"/>
      <dgm:spPr/>
    </dgm:pt>
    <dgm:pt modelId="{60EAE633-5A23-48C7-87BB-F4E226D39CA7}" type="pres">
      <dgm:prSet presAssocID="{4BE18B79-F394-44A5-A6D6-EEE811A6B52F}" presName="hierChild3" presStyleCnt="0"/>
      <dgm:spPr/>
    </dgm:pt>
    <dgm:pt modelId="{084EBAE0-8D34-46BC-A4D8-275491DE8BB2}" type="pres">
      <dgm:prSet presAssocID="{74194BFC-DE43-400E-8610-E1F95415C9E3}" presName="hierRoot1" presStyleCnt="0">
        <dgm:presLayoutVars>
          <dgm:hierBranch val="init"/>
        </dgm:presLayoutVars>
      </dgm:prSet>
      <dgm:spPr/>
    </dgm:pt>
    <dgm:pt modelId="{89098363-2FB4-4BEB-B778-5EE575278619}" type="pres">
      <dgm:prSet presAssocID="{74194BFC-DE43-400E-8610-E1F95415C9E3}" presName="rootComposite1" presStyleCnt="0"/>
      <dgm:spPr/>
    </dgm:pt>
    <dgm:pt modelId="{E80BF464-BA0C-450E-8801-1175EB78FA5E}" type="pres">
      <dgm:prSet presAssocID="{74194BFC-DE43-400E-8610-E1F95415C9E3}" presName="rootText1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0579C-D79C-4FA4-80D0-29BBAEA66E0F}" type="pres">
      <dgm:prSet presAssocID="{74194BFC-DE43-400E-8610-E1F95415C9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E336F0-4C0E-4F86-8615-44EEC3D4CCA2}" type="pres">
      <dgm:prSet presAssocID="{74194BFC-DE43-400E-8610-E1F95415C9E3}" presName="hierChild2" presStyleCnt="0"/>
      <dgm:spPr/>
    </dgm:pt>
    <dgm:pt modelId="{2AF7D7AF-2936-48BF-B2B4-8902A395FD6D}" type="pres">
      <dgm:prSet presAssocID="{DC75B1EA-8469-4B82-A060-AFD673B99A2D}" presName="Name37" presStyleLbl="parChTrans1D2" presStyleIdx="8" presStyleCnt="9"/>
      <dgm:spPr/>
      <dgm:t>
        <a:bodyPr/>
        <a:lstStyle/>
        <a:p>
          <a:endParaRPr lang="ru-RU"/>
        </a:p>
      </dgm:t>
    </dgm:pt>
    <dgm:pt modelId="{66688B7B-BB86-4E99-8CE3-00E44458E1AB}" type="pres">
      <dgm:prSet presAssocID="{C6B080C3-7616-44D3-B071-C6B415430A05}" presName="hierRoot2" presStyleCnt="0">
        <dgm:presLayoutVars>
          <dgm:hierBranch val="init"/>
        </dgm:presLayoutVars>
      </dgm:prSet>
      <dgm:spPr/>
    </dgm:pt>
    <dgm:pt modelId="{27442114-3E57-4610-AA99-284252CF74B1}" type="pres">
      <dgm:prSet presAssocID="{C6B080C3-7616-44D3-B071-C6B415430A05}" presName="rootComposite" presStyleCnt="0"/>
      <dgm:spPr/>
    </dgm:pt>
    <dgm:pt modelId="{9ABEB191-1F6E-4E30-9684-609818117E77}" type="pres">
      <dgm:prSet presAssocID="{C6B080C3-7616-44D3-B071-C6B415430A05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F1CC9-6BD3-4D56-98D1-D6F159880EAA}" type="pres">
      <dgm:prSet presAssocID="{C6B080C3-7616-44D3-B071-C6B415430A05}" presName="rootConnector" presStyleLbl="node2" presStyleIdx="8" presStyleCnt="9"/>
      <dgm:spPr/>
      <dgm:t>
        <a:bodyPr/>
        <a:lstStyle/>
        <a:p>
          <a:endParaRPr lang="ru-RU"/>
        </a:p>
      </dgm:t>
    </dgm:pt>
    <dgm:pt modelId="{4A84B307-5F6D-4F8B-96B0-5C7D329D53FA}" type="pres">
      <dgm:prSet presAssocID="{C6B080C3-7616-44D3-B071-C6B415430A05}" presName="hierChild4" presStyleCnt="0"/>
      <dgm:spPr/>
    </dgm:pt>
    <dgm:pt modelId="{D96D6C6B-CE56-4045-9D03-CEA1A404665C}" type="pres">
      <dgm:prSet presAssocID="{C6B080C3-7616-44D3-B071-C6B415430A05}" presName="hierChild5" presStyleCnt="0"/>
      <dgm:spPr/>
    </dgm:pt>
    <dgm:pt modelId="{3BE5E746-B174-41C0-BD89-07F09E5DF2A2}" type="pres">
      <dgm:prSet presAssocID="{74194BFC-DE43-400E-8610-E1F95415C9E3}" presName="hierChild3" presStyleCnt="0"/>
      <dgm:spPr/>
    </dgm:pt>
  </dgm:ptLst>
  <dgm:cxnLst>
    <dgm:cxn modelId="{C2DB358E-D59E-49AF-ABBD-56BB4DDCB46F}" type="presOf" srcId="{ABBCB407-1209-426F-AC31-F3731C7CDD2D}" destId="{805F4A7E-4FC2-4AAC-89ED-B7A24A965F6F}" srcOrd="1" destOrd="0" presId="urn:microsoft.com/office/officeart/2005/8/layout/orgChart1"/>
    <dgm:cxn modelId="{02F22FF7-740F-49A3-A690-9F1C9389D2F6}" type="presOf" srcId="{BA8C1A5E-9754-43D3-856B-85E49112DB6D}" destId="{2F5D8A94-F127-4C91-8878-0EF06BB54558}" srcOrd="0" destOrd="0" presId="urn:microsoft.com/office/officeart/2005/8/layout/orgChart1"/>
    <dgm:cxn modelId="{4019E54F-1484-4FC1-8CC4-8EACE9E23B8B}" type="presOf" srcId="{03FEA8A9-6C8D-4F6E-8372-54F8B233C99E}" destId="{4025D1B1-6B9D-4B48-918C-9628F6C3A02A}" srcOrd="1" destOrd="0" presId="urn:microsoft.com/office/officeart/2005/8/layout/orgChart1"/>
    <dgm:cxn modelId="{28965060-F8AA-4525-9ECB-1C652A38B7A0}" type="presOf" srcId="{12DEEAA5-408D-4EE2-AC40-A709E277A753}" destId="{C97FB7B8-C364-4537-896E-D2219667BA26}" srcOrd="0" destOrd="0" presId="urn:microsoft.com/office/officeart/2005/8/layout/orgChart1"/>
    <dgm:cxn modelId="{3A52F0C1-EC43-4B2D-8FE9-1FC2E2F48223}" type="presOf" srcId="{EE156546-FD5A-45AD-9DDD-74AE32664A63}" destId="{666CAC04-3789-4362-A1F3-3BC79289CD89}" srcOrd="0" destOrd="0" presId="urn:microsoft.com/office/officeart/2005/8/layout/orgChart1"/>
    <dgm:cxn modelId="{E5AF7F83-63D8-43AF-B7FC-47ACCF48693A}" srcId="{A8C99938-0542-4A30-BF73-C3D3563A779C}" destId="{28B9C9C3-DDBF-465F-AAAE-6B40F358DD5B}" srcOrd="0" destOrd="0" parTransId="{BAA2F5DA-3550-4F69-BA09-C31F84E5C3E3}" sibTransId="{855C1ED1-9C82-4827-AEE5-B7F500CAFEDC}"/>
    <dgm:cxn modelId="{2B7CA9A1-29EB-4316-999C-304B6EB7D020}" type="presOf" srcId="{44FCD135-7070-4FFB-8CE4-21AAC9FBB068}" destId="{F18CC1FE-0611-4BEE-A95F-0C0BB4FDB4BA}" srcOrd="0" destOrd="0" presId="urn:microsoft.com/office/officeart/2005/8/layout/orgChart1"/>
    <dgm:cxn modelId="{21CC0ED3-DCA5-4E21-ABB9-183B584A62AC}" type="presOf" srcId="{CC280885-B263-4079-AE57-BB4246DB2FAB}" destId="{25E81202-F435-4AF8-BE67-95CE9D5CFFDE}" srcOrd="0" destOrd="0" presId="urn:microsoft.com/office/officeart/2005/8/layout/orgChart1"/>
    <dgm:cxn modelId="{53C30196-9754-4EF9-8777-619576E219FE}" type="presOf" srcId="{8CE3D3B3-915E-426B-A260-122E5EE56BC4}" destId="{F5C74A42-BCEF-4F46-AC53-0BC2152A2763}" srcOrd="1" destOrd="0" presId="urn:microsoft.com/office/officeart/2005/8/layout/orgChart1"/>
    <dgm:cxn modelId="{F2BC7741-60DA-4406-AD59-C1202F471F88}" type="presOf" srcId="{4BE18B79-F394-44A5-A6D6-EEE811A6B52F}" destId="{D7871EA2-5A27-4A03-A50B-AC98C5BB3273}" srcOrd="0" destOrd="0" presId="urn:microsoft.com/office/officeart/2005/8/layout/orgChart1"/>
    <dgm:cxn modelId="{2FF92BEF-6458-453D-9574-408C617A8CE9}" type="presOf" srcId="{C6B080C3-7616-44D3-B071-C6B415430A05}" destId="{9ABEB191-1F6E-4E30-9684-609818117E77}" srcOrd="0" destOrd="0" presId="urn:microsoft.com/office/officeart/2005/8/layout/orgChart1"/>
    <dgm:cxn modelId="{13058CF8-F3AA-4415-9456-1E1CDEBD5B38}" srcId="{03FEA8A9-6C8D-4F6E-8372-54F8B233C99E}" destId="{5DE856CF-22AD-4DD2-8727-3B2D11F7BEEB}" srcOrd="0" destOrd="0" parTransId="{CFD2C4AB-4F6A-4301-9D30-335B7BDA9AE1}" sibTransId="{90FB5108-B845-4EF9-A705-61522C607611}"/>
    <dgm:cxn modelId="{62BD3E82-C0FB-4F69-AAE1-628215D6D3FF}" type="presOf" srcId="{4CC046D7-18F2-4BB1-9DB0-0B15F00C739C}" destId="{C4FA9E29-C370-46EC-8853-922DFD8E0D9A}" srcOrd="1" destOrd="0" presId="urn:microsoft.com/office/officeart/2005/8/layout/orgChart1"/>
    <dgm:cxn modelId="{4D4BC41B-5509-4FCB-84C2-528D82367BB3}" srcId="{F31F0DCD-8B5C-43E0-B4B8-DA44AF589553}" destId="{4CC046D7-18F2-4BB1-9DB0-0B15F00C739C}" srcOrd="1" destOrd="0" parTransId="{5DCC7F7E-D6F8-4241-9A5E-83C263D748E7}" sibTransId="{EB200FD3-080D-4243-B169-F9BF1CC410A0}"/>
    <dgm:cxn modelId="{1C34DB9F-23E0-48AE-B7DC-8E8C83AD1561}" srcId="{12DEEAA5-408D-4EE2-AC40-A709E277A753}" destId="{BCC0F612-B5E1-4595-AA7E-7248D3AC795B}" srcOrd="1" destOrd="0" parTransId="{F732D9EE-1ADD-4B2B-B80F-A2B1BC3063EA}" sibTransId="{CF6628E4-2032-4188-8757-54C52200463C}"/>
    <dgm:cxn modelId="{E7F5CB63-FE9F-4A49-8B26-B8D4106AD509}" type="presOf" srcId="{8A8B81D7-2C47-447E-B135-AA9F94CE9F04}" destId="{CAC689E9-B502-42EF-95F1-BCDA5E36B9F9}" srcOrd="0" destOrd="0" presId="urn:microsoft.com/office/officeart/2005/8/layout/orgChart1"/>
    <dgm:cxn modelId="{B9D55FA4-395A-461D-A1BF-9E1C967A5C3D}" srcId="{8A8B81D7-2C47-447E-B135-AA9F94CE9F04}" destId="{B3C52EC1-C05A-45BA-8DA5-AD3F86C200A6}" srcOrd="2" destOrd="0" parTransId="{F79739D9-0907-41FB-8FA0-3EFD5BB697ED}" sibTransId="{A5997FBD-76DB-4862-AAE6-1EBB2BC82E0B}"/>
    <dgm:cxn modelId="{EC338D3E-75BF-4DB6-BFAB-6A338A407B4F}" type="presOf" srcId="{E0F5C56F-8F8B-4EBD-A66E-7C3B563AF090}" destId="{B411AD18-0EEC-4371-B4F1-3270FB0E107E}" srcOrd="1" destOrd="0" presId="urn:microsoft.com/office/officeart/2005/8/layout/orgChart1"/>
    <dgm:cxn modelId="{F1D2A8CF-AB69-4411-B42A-C667A2114791}" type="presOf" srcId="{281C487E-A149-4458-B1A8-E30323E904ED}" destId="{9A04AD4A-5287-4BBC-AC40-6501B3BDEFC1}" srcOrd="1" destOrd="0" presId="urn:microsoft.com/office/officeart/2005/8/layout/orgChart1"/>
    <dgm:cxn modelId="{766BD8C0-E5B0-4E51-A3B1-30DECCB19F7D}" type="presOf" srcId="{C6C374E1-1F84-4A05-A756-639F1012FA83}" destId="{C33651F6-034A-4DDB-B02A-6FECA4DB1232}" srcOrd="0" destOrd="0" presId="urn:microsoft.com/office/officeart/2005/8/layout/orgChart1"/>
    <dgm:cxn modelId="{28D40C9E-30A1-45ED-BAB6-F2619CACB9D0}" type="presOf" srcId="{9A4E416D-6124-404B-8368-21962CCA6DB3}" destId="{6F87C572-4348-41F7-B52C-902BDC2001A7}" srcOrd="1" destOrd="0" presId="urn:microsoft.com/office/officeart/2005/8/layout/orgChart1"/>
    <dgm:cxn modelId="{F62E8763-AE63-4A67-B9EB-DB3B8B53435F}" type="presOf" srcId="{A8C99938-0542-4A30-BF73-C3D3563A779C}" destId="{D0672072-E716-419F-BD23-853C2248CA92}" srcOrd="0" destOrd="0" presId="urn:microsoft.com/office/officeart/2005/8/layout/orgChart1"/>
    <dgm:cxn modelId="{3FCAAB56-7632-4303-930F-6DF47350C2E3}" srcId="{4BE18B79-F394-44A5-A6D6-EEE811A6B52F}" destId="{ABBCB407-1209-426F-AC31-F3731C7CDD2D}" srcOrd="2" destOrd="0" parTransId="{CC280885-B263-4079-AE57-BB4246DB2FAB}" sibTransId="{8F547378-9A59-4DB4-9AA6-B69AD63FD2C0}"/>
    <dgm:cxn modelId="{38CD8E71-BE43-4C67-B9E0-6E9302383900}" type="presOf" srcId="{866AA6A3-9155-41DA-8BE2-028815763051}" destId="{13B95838-916A-4A89-A1BB-9A486F3919E3}" srcOrd="0" destOrd="0" presId="urn:microsoft.com/office/officeart/2005/8/layout/orgChart1"/>
    <dgm:cxn modelId="{27267DFA-4F6C-41BF-AB4A-EE3A54B25324}" srcId="{7976EECD-B4F2-479B-87B9-041A4C020179}" destId="{E0F5C56F-8F8B-4EBD-A66E-7C3B563AF090}" srcOrd="2" destOrd="0" parTransId="{3A047DE1-53F7-4520-A59A-508A1F22C414}" sibTransId="{42BD3C74-4955-4EE0-BD3F-79DEA84E7B40}"/>
    <dgm:cxn modelId="{938514DA-44C0-4D39-8952-772B59530902}" srcId="{74194BFC-DE43-400E-8610-E1F95415C9E3}" destId="{C6B080C3-7616-44D3-B071-C6B415430A05}" srcOrd="0" destOrd="0" parTransId="{DC75B1EA-8469-4B82-A060-AFD673B99A2D}" sibTransId="{454D91B3-14DD-46C5-B294-C5942BD57748}"/>
    <dgm:cxn modelId="{59932FBC-BFC1-443A-A785-BC7163C62EF6}" srcId="{A8C99938-0542-4A30-BF73-C3D3563A779C}" destId="{F31F0DCD-8B5C-43E0-B4B8-DA44AF589553}" srcOrd="2" destOrd="0" parTransId="{DECFF563-D4F5-481E-B7C4-74FA903C8FA3}" sibTransId="{A6B11361-04FA-4390-8B91-03AFFCC9585F}"/>
    <dgm:cxn modelId="{88A94C05-30F3-46AF-943D-7A1726C7F57E}" type="presOf" srcId="{28B9C9C3-DDBF-465F-AAAE-6B40F358DD5B}" destId="{010F58CE-0995-4A8D-A392-8A7CB1AE1E1C}" srcOrd="1" destOrd="0" presId="urn:microsoft.com/office/officeart/2005/8/layout/orgChart1"/>
    <dgm:cxn modelId="{58D9F3B6-27D9-44FA-935F-E1847C363716}" type="presOf" srcId="{291B2EAD-8B99-4CDA-B053-91EB38AE2986}" destId="{EBD9E905-C05C-4155-8897-E9541615F777}" srcOrd="0" destOrd="0" presId="urn:microsoft.com/office/officeart/2005/8/layout/orgChart1"/>
    <dgm:cxn modelId="{789FAB7F-FADB-489E-8EE0-AA1450976DF0}" type="presOf" srcId="{44FCD135-7070-4FFB-8CE4-21AAC9FBB068}" destId="{39206865-A77A-4552-8CDF-DF8270306DA4}" srcOrd="1" destOrd="0" presId="urn:microsoft.com/office/officeart/2005/8/layout/orgChart1"/>
    <dgm:cxn modelId="{1E32679C-6E86-4487-BDA6-0BD8AA90843A}" srcId="{8A8B81D7-2C47-447E-B135-AA9F94CE9F04}" destId="{8CE3D3B3-915E-426B-A260-122E5EE56BC4}" srcOrd="0" destOrd="0" parTransId="{1609B53B-5489-4EF3-A4AC-3A669DFC14D6}" sibTransId="{7895C021-894F-400F-B09F-C7593FDC4043}"/>
    <dgm:cxn modelId="{9C43BC2A-612E-4BFC-BD09-7CD532C43E02}" type="presOf" srcId="{3F5B1B66-B6C5-4BCF-B8BF-7D3AB5EAD744}" destId="{76CB46EB-F771-4768-B822-1040FF16D9CB}" srcOrd="0" destOrd="0" presId="urn:microsoft.com/office/officeart/2005/8/layout/orgChart1"/>
    <dgm:cxn modelId="{797BB0E3-836A-42D9-BD5B-2B49FF374F4D}" type="presOf" srcId="{88A4CA08-B741-4288-88B6-C7FD6720CBC9}" destId="{675B324C-3FDB-467C-9214-BC839CA4B6EF}" srcOrd="1" destOrd="0" presId="urn:microsoft.com/office/officeart/2005/8/layout/orgChart1"/>
    <dgm:cxn modelId="{56E15AD7-F8D9-4354-917E-8A481E0818EC}" type="presOf" srcId="{B4623A2E-9212-4DEB-9073-97247218310D}" destId="{C638FE2E-276D-4C9F-965C-CEFA77EB80AA}" srcOrd="1" destOrd="0" presId="urn:microsoft.com/office/officeart/2005/8/layout/orgChart1"/>
    <dgm:cxn modelId="{08FCE1E3-5C6E-418A-93D2-9B1315A0FD13}" type="presOf" srcId="{B3C52EC1-C05A-45BA-8DA5-AD3F86C200A6}" destId="{8AF06ED3-2C01-42F4-ABD5-C911C72244EB}" srcOrd="0" destOrd="0" presId="urn:microsoft.com/office/officeart/2005/8/layout/orgChart1"/>
    <dgm:cxn modelId="{F00826BD-F765-4E85-809F-63FDEB1A89DC}" srcId="{27979A4B-3938-4BA2-906C-C250A238825A}" destId="{C46953C7-30DB-4E7C-9AD3-3E9D2EF19809}" srcOrd="0" destOrd="0" parTransId="{79FADA7E-3CD0-4FEC-A9AA-1760C0D6D6C1}" sibTransId="{6A648C43-D4FF-4AB9-93BF-7156CF4179A7}"/>
    <dgm:cxn modelId="{ACC15F8F-7275-4DCB-BEDB-2BC96FEE3A5F}" srcId="{03FEA8A9-6C8D-4F6E-8372-54F8B233C99E}" destId="{3F88406B-2D8B-474C-BFBB-8DBA73B9D419}" srcOrd="1" destOrd="0" parTransId="{86DC7A31-F52F-4871-9347-76C46D42A884}" sibTransId="{1D2F4011-4F5B-4727-8CAA-D3D00529983B}"/>
    <dgm:cxn modelId="{2FA9C20A-AFC6-4290-9081-A80732D278EA}" type="presOf" srcId="{6A32F5D6-0DBF-4191-8FEB-D2F8DA7D67A6}" destId="{258E5759-550B-4A28-89E7-8589228D84BA}" srcOrd="1" destOrd="0" presId="urn:microsoft.com/office/officeart/2005/8/layout/orgChart1"/>
    <dgm:cxn modelId="{D699C225-8FE3-48A3-85FB-1C4CFCFD8E11}" srcId="{12DEEAA5-408D-4EE2-AC40-A709E277A753}" destId="{A8C99938-0542-4A30-BF73-C3D3563A779C}" srcOrd="0" destOrd="0" parTransId="{3901DB20-472F-48CE-9BC4-118D2A025E2D}" sibTransId="{9C22C460-3207-4918-9356-BA53E06F436D}"/>
    <dgm:cxn modelId="{5CA56BC1-54C6-44BA-82A7-DF51A72FEE22}" type="presOf" srcId="{5F4426E3-B142-4152-86AB-F55A67BB0F49}" destId="{C5F81C90-FC19-4BB6-939A-70719152C9BA}" srcOrd="0" destOrd="0" presId="urn:microsoft.com/office/officeart/2005/8/layout/orgChart1"/>
    <dgm:cxn modelId="{6A4D1491-C3A8-4D6E-B770-A552021DDA25}" srcId="{27979A4B-3938-4BA2-906C-C250A238825A}" destId="{1E9C7DB4-5075-4FC9-93C5-3C822E82975A}" srcOrd="1" destOrd="0" parTransId="{8B895CC7-F0A6-475F-A15C-9A22D6E5D4E8}" sibTransId="{70B5572F-9204-4874-83CF-A61210967916}"/>
    <dgm:cxn modelId="{9B746881-F878-4B9B-AA88-C4A2B9751704}" srcId="{BCC0F612-B5E1-4595-AA7E-7248D3AC795B}" destId="{9E707434-35FF-4CAD-9E17-F8E8D9BCE006}" srcOrd="0" destOrd="0" parTransId="{9D6F5014-D2AB-4524-8CE4-5E104604784F}" sibTransId="{179D8C0B-00ED-4497-BDB6-3DA816AC2D73}"/>
    <dgm:cxn modelId="{8C4572AD-0B1A-4AAA-A860-3B91820B0ADB}" type="presOf" srcId="{3A047DE1-53F7-4520-A59A-508A1F22C414}" destId="{130D5C63-0034-4694-922D-48CBD8D300C3}" srcOrd="0" destOrd="0" presId="urn:microsoft.com/office/officeart/2005/8/layout/orgChart1"/>
    <dgm:cxn modelId="{0B3EB101-0F0F-42D6-A52F-B939CB1C782A}" type="presOf" srcId="{F31F0DCD-8B5C-43E0-B4B8-DA44AF589553}" destId="{395FFBB0-69C6-4ABF-9C70-F2955A2907F4}" srcOrd="1" destOrd="0" presId="urn:microsoft.com/office/officeart/2005/8/layout/orgChart1"/>
    <dgm:cxn modelId="{E201582C-77B9-4D3F-A454-B9319DEF3C71}" srcId="{ABBCB407-1209-426F-AC31-F3731C7CDD2D}" destId="{27979A4B-3938-4BA2-906C-C250A238825A}" srcOrd="0" destOrd="0" parTransId="{866AA6A3-9155-41DA-8BE2-028815763051}" sibTransId="{24C6EE21-2AF8-4BE2-AB1F-7DCD364B62B7}"/>
    <dgm:cxn modelId="{D0A506D6-CF25-423F-B376-A98217D45B0C}" srcId="{7976EECD-B4F2-479B-87B9-041A4C020179}" destId="{88A4CA08-B741-4288-88B6-C7FD6720CBC9}" srcOrd="1" destOrd="0" parTransId="{6DCCE852-A49E-49DB-B888-0FB7495B68FA}" sibTransId="{3D134A38-4EAF-4717-A398-72FBCEE9FC86}"/>
    <dgm:cxn modelId="{2095B097-78E6-4FF2-A462-00D8E9FCBE16}" type="presOf" srcId="{DC75B1EA-8469-4B82-A060-AFD673B99A2D}" destId="{2AF7D7AF-2936-48BF-B2B4-8902A395FD6D}" srcOrd="0" destOrd="0" presId="urn:microsoft.com/office/officeart/2005/8/layout/orgChart1"/>
    <dgm:cxn modelId="{DD84A2C8-3879-4696-8603-DF48A0E305DC}" srcId="{ABBCB407-1209-426F-AC31-F3731C7CDD2D}" destId="{03FEA8A9-6C8D-4F6E-8372-54F8B233C99E}" srcOrd="1" destOrd="0" parTransId="{1E3C0320-FC8D-4E89-8777-415E73C72810}" sibTransId="{041E2883-5AB9-475F-9A2F-97CF1A7C1FAB}"/>
    <dgm:cxn modelId="{2AA2BD7E-4856-41BA-979B-F2CE36DD3CBE}" type="presOf" srcId="{8B895CC7-F0A6-475F-A15C-9A22D6E5D4E8}" destId="{A2B0BB8E-44FA-4EF7-9A91-75F6C5F1CC32}" srcOrd="0" destOrd="0" presId="urn:microsoft.com/office/officeart/2005/8/layout/orgChart1"/>
    <dgm:cxn modelId="{FC2AE02D-F5C6-4B43-A5BC-8B98C0B00B6E}" type="presOf" srcId="{6A409792-6535-4659-B95B-40C88143A676}" destId="{55435CA1-BCB4-47B7-AD08-E06F8F7C8EE2}" srcOrd="0" destOrd="0" presId="urn:microsoft.com/office/officeart/2005/8/layout/orgChart1"/>
    <dgm:cxn modelId="{809C424A-EAD3-4C15-865A-4C0787F0C7B2}" type="presOf" srcId="{27979A4B-3938-4BA2-906C-C250A238825A}" destId="{19CA8D14-C657-432C-8067-AB282394BB84}" srcOrd="1" destOrd="0" presId="urn:microsoft.com/office/officeart/2005/8/layout/orgChart1"/>
    <dgm:cxn modelId="{A4B377B4-F877-4F9D-AA99-4D5746241C9A}" type="presOf" srcId="{9E707434-35FF-4CAD-9E17-F8E8D9BCE006}" destId="{A2FB1CFD-ABC3-47CA-8DCE-159FA9855CAE}" srcOrd="0" destOrd="0" presId="urn:microsoft.com/office/officeart/2005/8/layout/orgChart1"/>
    <dgm:cxn modelId="{ACABE30D-55AE-4763-BB42-5EE12918F9BD}" srcId="{4BE18B79-F394-44A5-A6D6-EEE811A6B52F}" destId="{EE156546-FD5A-45AD-9DDD-74AE32664A63}" srcOrd="1" destOrd="0" parTransId="{DD7DDED0-F490-43D4-9ACB-C401E0327A82}" sibTransId="{7BFD6947-C7C2-4128-8FCA-33EC8CBAAB03}"/>
    <dgm:cxn modelId="{DEFD3711-D685-425D-BD37-E26AECD11A0E}" type="presOf" srcId="{C63404D5-0907-4AC5-B98F-4CB741D1F526}" destId="{7F291CDE-1C5F-40AD-84A0-DEFFEFCE678A}" srcOrd="0" destOrd="0" presId="urn:microsoft.com/office/officeart/2005/8/layout/orgChart1"/>
    <dgm:cxn modelId="{574CA79A-3C3F-4FB7-821C-B49CBF367FDB}" type="presOf" srcId="{79FADA7E-3CD0-4FEC-A9AA-1760C0D6D6C1}" destId="{141B6599-6A43-4F79-8174-C643A17235E0}" srcOrd="0" destOrd="0" presId="urn:microsoft.com/office/officeart/2005/8/layout/orgChart1"/>
    <dgm:cxn modelId="{1CAABFC7-CC49-4A1D-A314-DCE870766F94}" type="presOf" srcId="{1E9C7DB4-5075-4FC9-93C5-3C822E82975A}" destId="{F88BD6D2-8BB1-4755-A15D-C6429C8707D8}" srcOrd="0" destOrd="0" presId="urn:microsoft.com/office/officeart/2005/8/layout/orgChart1"/>
    <dgm:cxn modelId="{B31FB390-F9AC-4A7D-B222-0A3F7FF75262}" type="presOf" srcId="{3901DB20-472F-48CE-9BC4-118D2A025E2D}" destId="{188A2D6B-7BEF-49AB-B27C-C5C5FA355098}" srcOrd="0" destOrd="0" presId="urn:microsoft.com/office/officeart/2005/8/layout/orgChart1"/>
    <dgm:cxn modelId="{0563CDB3-BB49-432D-B6D0-96BAF4735D08}" srcId="{8A8B81D7-2C47-447E-B135-AA9F94CE9F04}" destId="{7976EECD-B4F2-479B-87B9-041A4C020179}" srcOrd="1" destOrd="0" parTransId="{E9C67FAD-4B86-408F-A68F-6C7395541C1A}" sibTransId="{20C9248A-D30A-4492-A8F6-6E2D0F25290F}"/>
    <dgm:cxn modelId="{8484048B-6BB8-4F76-B70B-9A46471E6A59}" type="presOf" srcId="{5DE856CF-22AD-4DD2-8727-3B2D11F7BEEB}" destId="{A0F80D04-35FC-4E79-93F4-760B3D824E75}" srcOrd="0" destOrd="0" presId="urn:microsoft.com/office/officeart/2005/8/layout/orgChart1"/>
    <dgm:cxn modelId="{41736AA4-F909-40B6-B188-ABFDB454A7D6}" type="presOf" srcId="{C46953C7-30DB-4E7C-9AD3-3E9D2EF19809}" destId="{81EA11CA-3A9F-4047-80D5-C72A88F180E1}" srcOrd="0" destOrd="0" presId="urn:microsoft.com/office/officeart/2005/8/layout/orgChart1"/>
    <dgm:cxn modelId="{3F8C4E60-EA26-4F11-ABD9-BB079635ED4F}" srcId="{4BE18B79-F394-44A5-A6D6-EEE811A6B52F}" destId="{D4E9C2A1-9653-479D-9BCE-B11EB00A4B2F}" srcOrd="0" destOrd="0" parTransId="{C4101CE9-5CAB-45B5-960B-3A014142C6BC}" sibTransId="{AFF072A0-C94C-4D6B-94BE-5AE033807334}"/>
    <dgm:cxn modelId="{97C90996-FC82-46BF-A9A1-C38F7182EFE2}" type="presOf" srcId="{CFD2C4AB-4F6A-4301-9D30-335B7BDA9AE1}" destId="{2681053F-0A76-466E-9679-D6FE7BC18DA9}" srcOrd="0" destOrd="0" presId="urn:microsoft.com/office/officeart/2005/8/layout/orgChart1"/>
    <dgm:cxn modelId="{F009304E-5A9F-4539-A2CA-87D41214AA8B}" srcId="{8A8B81D7-2C47-447E-B135-AA9F94CE9F04}" destId="{4BE18B79-F394-44A5-A6D6-EEE811A6B52F}" srcOrd="4" destOrd="0" parTransId="{5756F9BB-4FE2-4506-BD5C-210822A9A931}" sibTransId="{E92301C2-0AD6-4D5E-921C-92AEDD986F24}"/>
    <dgm:cxn modelId="{D809B9E7-AFEC-49E6-85FE-841E47A14BAC}" type="presOf" srcId="{F732D9EE-1ADD-4B2B-B80F-A2B1BC3063EA}" destId="{3F6EFA17-9140-40C8-A6F6-EF377A8CFD5D}" srcOrd="0" destOrd="0" presId="urn:microsoft.com/office/officeart/2005/8/layout/orgChart1"/>
    <dgm:cxn modelId="{350EDD58-A277-49D7-8376-65D4BEFC6735}" srcId="{03FEA8A9-6C8D-4F6E-8372-54F8B233C99E}" destId="{C6C374E1-1F84-4A05-A756-639F1012FA83}" srcOrd="2" destOrd="0" parTransId="{9D1C5EE9-2AC6-49A5-BBF0-12FED569BE1F}" sibTransId="{AF694CD3-E657-4455-8855-76F50F8312AA}"/>
    <dgm:cxn modelId="{CF9D5090-F046-4507-80D7-F0AC7448A8FA}" type="presOf" srcId="{3F88406B-2D8B-474C-BFBB-8DBA73B9D419}" destId="{92088ABA-24A3-4CE7-95A4-5266E6838012}" srcOrd="0" destOrd="0" presId="urn:microsoft.com/office/officeart/2005/8/layout/orgChart1"/>
    <dgm:cxn modelId="{68B29D80-238E-4923-A1F1-26C440DAB8CE}" type="presOf" srcId="{8CE3D3B3-915E-426B-A260-122E5EE56BC4}" destId="{DFE50EC6-E66B-4446-BA11-9786134BA09B}" srcOrd="0" destOrd="0" presId="urn:microsoft.com/office/officeart/2005/8/layout/orgChart1"/>
    <dgm:cxn modelId="{2386417A-889C-4D0D-84C9-F9C85F79F5D0}" type="presOf" srcId="{DD7DDED0-F490-43D4-9ACB-C401E0327A82}" destId="{E22F2023-F3A3-40A1-BCF1-2BB7577BA287}" srcOrd="0" destOrd="0" presId="urn:microsoft.com/office/officeart/2005/8/layout/orgChart1"/>
    <dgm:cxn modelId="{B34A96CF-6EFC-4BF3-8DE2-6914C954F651}" type="presOf" srcId="{4283B34C-3663-498F-AD6C-1430BF5FB95F}" destId="{74152E18-75F6-44A1-8C56-380B410490F9}" srcOrd="1" destOrd="0" presId="urn:microsoft.com/office/officeart/2005/8/layout/orgChart1"/>
    <dgm:cxn modelId="{63C598AF-4A0D-4690-B5D7-26CAA051CED1}" srcId="{A8C99938-0542-4A30-BF73-C3D3563A779C}" destId="{B4623A2E-9212-4DEB-9073-97247218310D}" srcOrd="1" destOrd="0" parTransId="{6A409792-6535-4659-B95B-40C88143A676}" sibTransId="{E30614C7-2553-4EA7-B3D7-CE2BB690C31B}"/>
    <dgm:cxn modelId="{1850A72B-58BB-4D1E-9C4A-E3EF8E66BAC5}" type="presOf" srcId="{1E3C0320-FC8D-4E89-8777-415E73C72810}" destId="{D3293EA1-AB73-489E-A023-4B90026F27B9}" srcOrd="0" destOrd="0" presId="urn:microsoft.com/office/officeart/2005/8/layout/orgChart1"/>
    <dgm:cxn modelId="{0C428161-3B52-40E9-8067-E62EE0FB7F1C}" type="presOf" srcId="{C4101CE9-5CAB-45B5-960B-3A014142C6BC}" destId="{AD9E5AD5-E026-4452-9DBA-791A46C1690C}" srcOrd="0" destOrd="0" presId="urn:microsoft.com/office/officeart/2005/8/layout/orgChart1"/>
    <dgm:cxn modelId="{D3EADFBE-DF38-45E2-A67F-556452346031}" type="presOf" srcId="{4CC046D7-18F2-4BB1-9DB0-0B15F00C739C}" destId="{B942C359-2D5E-427F-9E8B-D1E909267CA3}" srcOrd="0" destOrd="0" presId="urn:microsoft.com/office/officeart/2005/8/layout/orgChart1"/>
    <dgm:cxn modelId="{43AC2399-4960-4826-8164-72258240707A}" type="presOf" srcId="{86DC7A31-F52F-4871-9347-76C46D42A884}" destId="{DCE0CDEC-5CD8-48EA-BFF0-B9768ED4C185}" srcOrd="0" destOrd="0" presId="urn:microsoft.com/office/officeart/2005/8/layout/orgChart1"/>
    <dgm:cxn modelId="{15568F04-4E2D-475C-8FBD-912406C6247B}" type="presOf" srcId="{4BE18B79-F394-44A5-A6D6-EEE811A6B52F}" destId="{F54B6178-48ED-4491-B9CD-9B9AC9016341}" srcOrd="1" destOrd="0" presId="urn:microsoft.com/office/officeart/2005/8/layout/orgChart1"/>
    <dgm:cxn modelId="{78DE07CD-1EF7-4F13-958C-1EA23E9E1D52}" type="presOf" srcId="{27979A4B-3938-4BA2-906C-C250A238825A}" destId="{E3C5D478-C180-480E-9EFE-F8C96E2BC83A}" srcOrd="0" destOrd="0" presId="urn:microsoft.com/office/officeart/2005/8/layout/orgChart1"/>
    <dgm:cxn modelId="{79C6F9EB-C26A-402D-B5A9-BF824AA4BB89}" type="presOf" srcId="{74194BFC-DE43-400E-8610-E1F95415C9E3}" destId="{8520579C-D79C-4FA4-80D0-29BBAEA66E0F}" srcOrd="1" destOrd="0" presId="urn:microsoft.com/office/officeart/2005/8/layout/orgChart1"/>
    <dgm:cxn modelId="{66A84687-13A8-4FF2-BEBD-A07D43B3C62D}" type="presOf" srcId="{BCC0F612-B5E1-4595-AA7E-7248D3AC795B}" destId="{05D5D6F1-91F6-40DD-B076-821BCCF716D3}" srcOrd="1" destOrd="0" presId="urn:microsoft.com/office/officeart/2005/8/layout/orgChart1"/>
    <dgm:cxn modelId="{B6C624E3-C171-454F-84E1-EBBE1E088841}" type="presOf" srcId="{1E9C7DB4-5075-4FC9-93C5-3C822E82975A}" destId="{A388AAED-78CA-40D5-99E6-9E5A7B1037A7}" srcOrd="1" destOrd="0" presId="urn:microsoft.com/office/officeart/2005/8/layout/orgChart1"/>
    <dgm:cxn modelId="{C028D35E-A84A-409E-B66A-EAC42610497D}" type="presOf" srcId="{B4623A2E-9212-4DEB-9073-97247218310D}" destId="{7D62B818-A785-4BFA-810F-D4ADD58DB6B2}" srcOrd="0" destOrd="0" presId="urn:microsoft.com/office/officeart/2005/8/layout/orgChart1"/>
    <dgm:cxn modelId="{70ABA71B-E960-4144-9B1B-03AF4F3F2F13}" type="presOf" srcId="{9A4E416D-6124-404B-8368-21962CCA6DB3}" destId="{CF54AF2C-7AA2-458D-9692-B40BF7BBB256}" srcOrd="0" destOrd="0" presId="urn:microsoft.com/office/officeart/2005/8/layout/orgChart1"/>
    <dgm:cxn modelId="{7FA3880D-FEC3-404B-9D53-13C6BFD603C8}" type="presOf" srcId="{EE156546-FD5A-45AD-9DDD-74AE32664A63}" destId="{E90FD8F4-4401-4A61-9F26-480DE5356A78}" srcOrd="1" destOrd="0" presId="urn:microsoft.com/office/officeart/2005/8/layout/orgChart1"/>
    <dgm:cxn modelId="{525C0140-9626-4A34-B8D5-143C5C4961DF}" type="presOf" srcId="{5DE856CF-22AD-4DD2-8727-3B2D11F7BEEB}" destId="{FDA4DA77-D740-4498-B4A6-7822BBF18CF9}" srcOrd="1" destOrd="0" presId="urn:microsoft.com/office/officeart/2005/8/layout/orgChart1"/>
    <dgm:cxn modelId="{C2EB9063-EA68-441B-A034-223FB37DCC21}" type="presOf" srcId="{4283B34C-3663-498F-AD6C-1430BF5FB95F}" destId="{BB57F08A-4C31-4512-9BF3-92A30AF71CA5}" srcOrd="0" destOrd="0" presId="urn:microsoft.com/office/officeart/2005/8/layout/orgChart1"/>
    <dgm:cxn modelId="{104F40F7-813A-44B2-A4BE-0E5FE021250C}" srcId="{8A8B81D7-2C47-447E-B135-AA9F94CE9F04}" destId="{74194BFC-DE43-400E-8610-E1F95415C9E3}" srcOrd="5" destOrd="0" parTransId="{AEB653FB-FD6F-48E7-A675-B4015631D814}" sibTransId="{8DFE8042-54E8-4819-A8C4-264A86476B5F}"/>
    <dgm:cxn modelId="{F3FEB8B5-B7E9-4D39-BC9D-AFB3D05C82F3}" type="presOf" srcId="{C6C374E1-1F84-4A05-A756-639F1012FA83}" destId="{F2A95BC3-3858-42E8-A1D1-90302D5A2B40}" srcOrd="1" destOrd="0" presId="urn:microsoft.com/office/officeart/2005/8/layout/orgChart1"/>
    <dgm:cxn modelId="{C360F2BC-AE8F-4F38-9520-7810D9B00117}" srcId="{BCC0F612-B5E1-4595-AA7E-7248D3AC795B}" destId="{6A32F5D6-0DBF-4191-8FEB-D2F8DA7D67A6}" srcOrd="1" destOrd="0" parTransId="{FA46AA0C-0482-4E99-A271-88B41C23C101}" sibTransId="{3EEA23F5-4245-4BCF-8753-792D52F8E3EE}"/>
    <dgm:cxn modelId="{82EF102C-BFC2-4726-97CD-ED7E9A3FB1D1}" type="presOf" srcId="{D4E9C2A1-9653-479D-9BCE-B11EB00A4B2F}" destId="{03AD41F4-7D53-4AAB-912C-A4BE7EEED7A4}" srcOrd="0" destOrd="0" presId="urn:microsoft.com/office/officeart/2005/8/layout/orgChart1"/>
    <dgm:cxn modelId="{E468250A-02D9-4359-9088-B47932294256}" type="presOf" srcId="{C6B080C3-7616-44D3-B071-C6B415430A05}" destId="{E5AF1CC9-6BD3-4D56-98D1-D6F159880EAA}" srcOrd="1" destOrd="0" presId="urn:microsoft.com/office/officeart/2005/8/layout/orgChart1"/>
    <dgm:cxn modelId="{979D159C-4619-458E-8B66-9EB8184E495D}" type="presOf" srcId="{A8C99938-0542-4A30-BF73-C3D3563A779C}" destId="{A136BF6C-421B-4A62-A796-4C4A09A12F12}" srcOrd="1" destOrd="0" presId="urn:microsoft.com/office/officeart/2005/8/layout/orgChart1"/>
    <dgm:cxn modelId="{92A75417-F4FB-4028-A2BF-FEC536B9816B}" srcId="{7976EECD-B4F2-479B-87B9-041A4C020179}" destId="{44FCD135-7070-4FFB-8CE4-21AAC9FBB068}" srcOrd="0" destOrd="0" parTransId="{BA8C1A5E-9754-43D3-856B-85E49112DB6D}" sibTransId="{5652A818-EDF9-4526-BAE7-C3898EF73619}"/>
    <dgm:cxn modelId="{D5E35420-5B8C-4060-A982-DAAABC22E870}" type="presOf" srcId="{BCC0F612-B5E1-4595-AA7E-7248D3AC795B}" destId="{969BCC8F-8D03-4C42-BCCE-35538BF6B55D}" srcOrd="0" destOrd="0" presId="urn:microsoft.com/office/officeart/2005/8/layout/orgChart1"/>
    <dgm:cxn modelId="{8EC4B1A2-2976-4E4D-B8D4-F6202E0C5A44}" type="presOf" srcId="{FA46AA0C-0482-4E99-A271-88B41C23C101}" destId="{3AC09D76-ED1F-490C-8EDC-220C4ACA7B83}" srcOrd="0" destOrd="0" presId="urn:microsoft.com/office/officeart/2005/8/layout/orgChart1"/>
    <dgm:cxn modelId="{BCA855D0-EE7D-4510-A902-30BC8B73D997}" type="presOf" srcId="{ABBCB407-1209-426F-AC31-F3731C7CDD2D}" destId="{085948A0-094D-4D60-BCB4-2273EE959498}" srcOrd="0" destOrd="0" presId="urn:microsoft.com/office/officeart/2005/8/layout/orgChart1"/>
    <dgm:cxn modelId="{5C76E782-5392-4193-824E-368FFD6872F7}" type="presOf" srcId="{E0F5C56F-8F8B-4EBD-A66E-7C3B563AF090}" destId="{1AB2BE7F-BF15-47B1-8DC5-CE55CFBC85DB}" srcOrd="0" destOrd="0" presId="urn:microsoft.com/office/officeart/2005/8/layout/orgChart1"/>
    <dgm:cxn modelId="{D8C7B2E7-ABA6-4413-98C5-5F984A4F7DC2}" type="presOf" srcId="{9D1C5EE9-2AC6-49A5-BBF0-12FED569BE1F}" destId="{36E31731-0E42-4A52-A472-5F540A9A8150}" srcOrd="0" destOrd="0" presId="urn:microsoft.com/office/officeart/2005/8/layout/orgChart1"/>
    <dgm:cxn modelId="{92FFFFA2-0721-49AE-BA13-3A20A42CA650}" type="presOf" srcId="{7976EECD-B4F2-479B-87B9-041A4C020179}" destId="{00C2F34C-E06F-4554-91B7-4E3DAE830251}" srcOrd="1" destOrd="0" presId="urn:microsoft.com/office/officeart/2005/8/layout/orgChart1"/>
    <dgm:cxn modelId="{E0C41B2F-B0C9-4266-B314-E8FDFEF91F43}" type="presOf" srcId="{6DCCE852-A49E-49DB-B888-0FB7495B68FA}" destId="{DD4B100C-491E-4774-BA22-AB8054289C59}" srcOrd="0" destOrd="0" presId="urn:microsoft.com/office/officeart/2005/8/layout/orgChart1"/>
    <dgm:cxn modelId="{8AB40224-F647-4F30-9BC6-0499CD2307AF}" type="presOf" srcId="{74194BFC-DE43-400E-8610-E1F95415C9E3}" destId="{E80BF464-BA0C-450E-8801-1175EB78FA5E}" srcOrd="0" destOrd="0" presId="urn:microsoft.com/office/officeart/2005/8/layout/orgChart1"/>
    <dgm:cxn modelId="{61C46691-B920-42A2-8BB0-3724D04D4ADC}" type="presOf" srcId="{7976EECD-B4F2-479B-87B9-041A4C020179}" destId="{8BBF965A-93EF-4FD6-B06B-C26A06619C07}" srcOrd="0" destOrd="0" presId="urn:microsoft.com/office/officeart/2005/8/layout/orgChart1"/>
    <dgm:cxn modelId="{F2A19749-1103-46D4-A368-B2E4C3E73062}" type="presOf" srcId="{A251861E-D4D1-49AA-AC91-37A1DF745BC4}" destId="{19CE7638-E874-4E43-8D7D-481FCBAFD1EA}" srcOrd="0" destOrd="0" presId="urn:microsoft.com/office/officeart/2005/8/layout/orgChart1"/>
    <dgm:cxn modelId="{FD64CAFC-A815-4AE2-B24B-F56C2FA2CEB1}" type="presOf" srcId="{281C487E-A149-4458-B1A8-E30323E904ED}" destId="{AC002168-E291-4143-90C4-87DF2E7DC295}" srcOrd="0" destOrd="0" presId="urn:microsoft.com/office/officeart/2005/8/layout/orgChart1"/>
    <dgm:cxn modelId="{70EEB63F-9577-4FA9-964C-C0CD0374B6CD}" srcId="{8A8B81D7-2C47-447E-B135-AA9F94CE9F04}" destId="{12DEEAA5-408D-4EE2-AC40-A709E277A753}" srcOrd="3" destOrd="0" parTransId="{4C9D0BA6-C101-4F67-82FC-DCEB572810DE}" sibTransId="{B87A599E-A20E-48EA-9775-BD8385E6038E}"/>
    <dgm:cxn modelId="{F5C9B96A-9EC9-476E-A7DD-4B1C256E3766}" type="presOf" srcId="{BAA2F5DA-3550-4F69-BA09-C31F84E5C3E3}" destId="{12245ED0-E715-43D2-AA7F-82394B00C216}" srcOrd="0" destOrd="0" presId="urn:microsoft.com/office/officeart/2005/8/layout/orgChart1"/>
    <dgm:cxn modelId="{A108A0F6-C80D-4E69-B510-5AB5B598201C}" type="presOf" srcId="{F31F0DCD-8B5C-43E0-B4B8-DA44AF589553}" destId="{24F75E57-5994-4AE4-B0E9-AA066C62029D}" srcOrd="0" destOrd="0" presId="urn:microsoft.com/office/officeart/2005/8/layout/orgChart1"/>
    <dgm:cxn modelId="{594C6B3F-7268-4924-85E2-DB859F0B6321}" type="presOf" srcId="{5DCC7F7E-D6F8-4241-9A5E-83C263D748E7}" destId="{A1936C66-AE83-4788-B4F0-A655FDAC73AC}" srcOrd="0" destOrd="0" presId="urn:microsoft.com/office/officeart/2005/8/layout/orgChart1"/>
    <dgm:cxn modelId="{5B7EF665-311B-43F0-8349-1D718D3D5D16}" type="presOf" srcId="{D4E9C2A1-9653-479D-9BCE-B11EB00A4B2F}" destId="{54563676-882E-43DE-9519-6DB8DCCDABCB}" srcOrd="1" destOrd="0" presId="urn:microsoft.com/office/officeart/2005/8/layout/orgChart1"/>
    <dgm:cxn modelId="{A211FD53-C9E2-4CDE-A288-835E51BECE97}" type="presOf" srcId="{9E707434-35FF-4CAD-9E17-F8E8D9BCE006}" destId="{739999C1-4408-4EB2-91DA-E3F582117958}" srcOrd="1" destOrd="0" presId="urn:microsoft.com/office/officeart/2005/8/layout/orgChart1"/>
    <dgm:cxn modelId="{E39B6094-3B9E-42FF-8A64-80E1428DAFFF}" type="presOf" srcId="{C46953C7-30DB-4E7C-9AD3-3E9D2EF19809}" destId="{F41C2413-52BB-456B-9FDA-141FB9BBE817}" srcOrd="1" destOrd="0" presId="urn:microsoft.com/office/officeart/2005/8/layout/orgChart1"/>
    <dgm:cxn modelId="{EAA7AFCC-0A11-40EE-8191-3584EB30FC4B}" type="presOf" srcId="{DECFF563-D4F5-481E-B7C4-74FA903C8FA3}" destId="{CF768DA6-92B3-4F70-A463-5243C19CDFAF}" srcOrd="0" destOrd="0" presId="urn:microsoft.com/office/officeart/2005/8/layout/orgChart1"/>
    <dgm:cxn modelId="{050546AB-1E0C-4E98-898C-5A0747C0A791}" type="presOf" srcId="{03FEA8A9-6C8D-4F6E-8372-54F8B233C99E}" destId="{52411A71-18CB-4DF9-89D5-4979AA867380}" srcOrd="0" destOrd="0" presId="urn:microsoft.com/office/officeart/2005/8/layout/orgChart1"/>
    <dgm:cxn modelId="{73672271-381D-4546-93FA-3976180D4853}" type="presOf" srcId="{291B2EAD-8B99-4CDA-B053-91EB38AE2986}" destId="{368A0893-A9C1-4362-8DF7-28ACD174C580}" srcOrd="1" destOrd="0" presId="urn:microsoft.com/office/officeart/2005/8/layout/orgChart1"/>
    <dgm:cxn modelId="{4030E608-031F-4F51-8A64-289AB50DD042}" srcId="{03FEA8A9-6C8D-4F6E-8372-54F8B233C99E}" destId="{015754A2-3190-442C-800C-7113BF440EAB}" srcOrd="3" destOrd="0" parTransId="{5FDA16D4-8813-4C5D-84A6-DC716BD2F3E2}" sibTransId="{915E74E6-6F27-4CCE-99CD-2697A7E94519}"/>
    <dgm:cxn modelId="{2A7E626E-5FBC-4DAF-AAE5-08FB62BE90B8}" type="presOf" srcId="{28B9C9C3-DDBF-465F-AAAE-6B40F358DD5B}" destId="{8EFA08BC-8F8B-400E-AB3A-4A1F3F832986}" srcOrd="0" destOrd="0" presId="urn:microsoft.com/office/officeart/2005/8/layout/orgChart1"/>
    <dgm:cxn modelId="{7D13ABA1-6120-4A0C-AEC1-8288DCBBC90F}" srcId="{A8C99938-0542-4A30-BF73-C3D3563A779C}" destId="{281C487E-A149-4458-B1A8-E30323E904ED}" srcOrd="3" destOrd="0" parTransId="{C63404D5-0907-4AC5-B98F-4CB741D1F526}" sibTransId="{75F93AA5-BE23-4999-8659-ABA81B25BB1A}"/>
    <dgm:cxn modelId="{6CBA3AAC-9740-48E7-93F8-650B238D560B}" type="presOf" srcId="{12DEEAA5-408D-4EE2-AC40-A709E277A753}" destId="{02F16A31-28FF-4121-B7D3-B13929DA8471}" srcOrd="1" destOrd="0" presId="urn:microsoft.com/office/officeart/2005/8/layout/orgChart1"/>
    <dgm:cxn modelId="{00A3D8B1-F309-4E4A-8C41-5BE035BFDE65}" srcId="{03FEA8A9-6C8D-4F6E-8372-54F8B233C99E}" destId="{291B2EAD-8B99-4CDA-B053-91EB38AE2986}" srcOrd="4" destOrd="0" parTransId="{5F4426E3-B142-4152-86AB-F55A67BB0F49}" sibTransId="{B0C50690-FD44-491A-9AAE-ABA0195B60A9}"/>
    <dgm:cxn modelId="{5712CE29-CBEE-4F38-BD28-F0185FE552E7}" srcId="{F31F0DCD-8B5C-43E0-B4B8-DA44AF589553}" destId="{9A4E416D-6124-404B-8368-21962CCA6DB3}" srcOrd="0" destOrd="0" parTransId="{A251861E-D4D1-49AA-AC91-37A1DF745BC4}" sibTransId="{A6FF26FB-D185-4074-8A25-CF1FE96633F9}"/>
    <dgm:cxn modelId="{AD8F81A1-0A25-4B8D-9EDE-F2F9C2642745}" type="presOf" srcId="{015754A2-3190-442C-800C-7113BF440EAB}" destId="{13E566EB-3783-4377-BB76-282347423DB7}" srcOrd="1" destOrd="0" presId="urn:microsoft.com/office/officeart/2005/8/layout/orgChart1"/>
    <dgm:cxn modelId="{BF4C5061-6B00-4D41-ADE5-12AE68F49225}" type="presOf" srcId="{88A4CA08-B741-4288-88B6-C7FD6720CBC9}" destId="{3A1677CA-5E5D-4ABF-82DE-E47DEC1F2B50}" srcOrd="0" destOrd="0" presId="urn:microsoft.com/office/officeart/2005/8/layout/orgChart1"/>
    <dgm:cxn modelId="{629697FC-8338-4190-ABAA-B20D2D531A13}" type="presOf" srcId="{9D6F5014-D2AB-4524-8CE4-5E104604784F}" destId="{5167707D-1661-4B2C-B6FF-2BEF8772172C}" srcOrd="0" destOrd="0" presId="urn:microsoft.com/office/officeart/2005/8/layout/orgChart1"/>
    <dgm:cxn modelId="{CCD81A10-B535-43DC-8F8F-35CBA3C7566C}" type="presOf" srcId="{5FDA16D4-8813-4C5D-84A6-DC716BD2F3E2}" destId="{32EA1182-AB61-445B-A03B-DEB730119015}" srcOrd="0" destOrd="0" presId="urn:microsoft.com/office/officeart/2005/8/layout/orgChart1"/>
    <dgm:cxn modelId="{A69596CD-E403-4513-BBA3-3DDBE3E17F34}" type="presOf" srcId="{015754A2-3190-442C-800C-7113BF440EAB}" destId="{C327025B-0EE1-4F4F-8FEE-4CC8A270DF35}" srcOrd="0" destOrd="0" presId="urn:microsoft.com/office/officeart/2005/8/layout/orgChart1"/>
    <dgm:cxn modelId="{21F4FC1B-3944-4D8F-A0D6-7F780DD56BBB}" type="presOf" srcId="{3F88406B-2D8B-474C-BFBB-8DBA73B9D419}" destId="{EA5675F9-139D-446A-9685-93318BA3AE69}" srcOrd="1" destOrd="0" presId="urn:microsoft.com/office/officeart/2005/8/layout/orgChart1"/>
    <dgm:cxn modelId="{6EAE5BCA-80EA-4D24-9CBC-168FA3796B33}" type="presOf" srcId="{6A32F5D6-0DBF-4191-8FEB-D2F8DA7D67A6}" destId="{69C32603-EAEB-433C-8E9B-F10FEF0AC38F}" srcOrd="0" destOrd="0" presId="urn:microsoft.com/office/officeart/2005/8/layout/orgChart1"/>
    <dgm:cxn modelId="{FE134361-4205-4CDE-B26A-5A03C0ADEAFA}" srcId="{D4E9C2A1-9653-479D-9BCE-B11EB00A4B2F}" destId="{4283B34C-3663-498F-AD6C-1430BF5FB95F}" srcOrd="0" destOrd="0" parTransId="{3F5B1B66-B6C5-4BCF-B8BF-7D3AB5EAD744}" sibTransId="{0A47EC71-20CF-44DC-93F6-60C1AA959588}"/>
    <dgm:cxn modelId="{C1BDA8CA-DFF2-4588-ADFA-5D01A97CE56C}" type="presOf" srcId="{B3C52EC1-C05A-45BA-8DA5-AD3F86C200A6}" destId="{A66FB3E1-EA5A-4E42-AACB-F4DAA92336C8}" srcOrd="1" destOrd="0" presId="urn:microsoft.com/office/officeart/2005/8/layout/orgChart1"/>
    <dgm:cxn modelId="{8B24CBD6-292A-4167-BADB-ADF742C447EA}" type="presParOf" srcId="{CAC689E9-B502-42EF-95F1-BCDA5E36B9F9}" destId="{13C3C64F-5AEE-49FC-B9E0-5790AA3554AB}" srcOrd="0" destOrd="0" presId="urn:microsoft.com/office/officeart/2005/8/layout/orgChart1"/>
    <dgm:cxn modelId="{7174110F-B1CF-4745-8BEE-E45DEEA198C4}" type="presParOf" srcId="{13C3C64F-5AEE-49FC-B9E0-5790AA3554AB}" destId="{F8E73236-5663-41AC-A998-66B00EA90646}" srcOrd="0" destOrd="0" presId="urn:microsoft.com/office/officeart/2005/8/layout/orgChart1"/>
    <dgm:cxn modelId="{74A2CA60-B2B5-48E6-A383-F8D7EBDC0B1B}" type="presParOf" srcId="{F8E73236-5663-41AC-A998-66B00EA90646}" destId="{DFE50EC6-E66B-4446-BA11-9786134BA09B}" srcOrd="0" destOrd="0" presId="urn:microsoft.com/office/officeart/2005/8/layout/orgChart1"/>
    <dgm:cxn modelId="{85901B17-8F80-46BC-B45B-D2D8A2E912C8}" type="presParOf" srcId="{F8E73236-5663-41AC-A998-66B00EA90646}" destId="{F5C74A42-BCEF-4F46-AC53-0BC2152A2763}" srcOrd="1" destOrd="0" presId="urn:microsoft.com/office/officeart/2005/8/layout/orgChart1"/>
    <dgm:cxn modelId="{766CED00-3ACA-495F-8F12-823B9DFDF2DE}" type="presParOf" srcId="{13C3C64F-5AEE-49FC-B9E0-5790AA3554AB}" destId="{1A103625-4601-4EAF-8BC3-4F0211D77242}" srcOrd="1" destOrd="0" presId="urn:microsoft.com/office/officeart/2005/8/layout/orgChart1"/>
    <dgm:cxn modelId="{5528D265-D2D5-4CF3-9E47-BCACF6125CFE}" type="presParOf" srcId="{13C3C64F-5AEE-49FC-B9E0-5790AA3554AB}" destId="{268DB11F-8079-41A4-BEC1-4107C0C4C429}" srcOrd="2" destOrd="0" presId="urn:microsoft.com/office/officeart/2005/8/layout/orgChart1"/>
    <dgm:cxn modelId="{A180275C-D5FF-476B-A5E0-CF07D7456343}" type="presParOf" srcId="{CAC689E9-B502-42EF-95F1-BCDA5E36B9F9}" destId="{D2D121E4-6C89-48B3-ACF1-BD2972ED0C7F}" srcOrd="1" destOrd="0" presId="urn:microsoft.com/office/officeart/2005/8/layout/orgChart1"/>
    <dgm:cxn modelId="{25A20490-2A8B-4E8C-9A1F-2D1339288677}" type="presParOf" srcId="{D2D121E4-6C89-48B3-ACF1-BD2972ED0C7F}" destId="{3326FDC7-E41D-4EF4-A2C5-A82D07D8F83E}" srcOrd="0" destOrd="0" presId="urn:microsoft.com/office/officeart/2005/8/layout/orgChart1"/>
    <dgm:cxn modelId="{A3655EE2-045D-4713-8E88-DF73ED316D07}" type="presParOf" srcId="{3326FDC7-E41D-4EF4-A2C5-A82D07D8F83E}" destId="{8BBF965A-93EF-4FD6-B06B-C26A06619C07}" srcOrd="0" destOrd="0" presId="urn:microsoft.com/office/officeart/2005/8/layout/orgChart1"/>
    <dgm:cxn modelId="{A00EA6DA-16BF-4272-B8EF-3661DBF05537}" type="presParOf" srcId="{3326FDC7-E41D-4EF4-A2C5-A82D07D8F83E}" destId="{00C2F34C-E06F-4554-91B7-4E3DAE830251}" srcOrd="1" destOrd="0" presId="urn:microsoft.com/office/officeart/2005/8/layout/orgChart1"/>
    <dgm:cxn modelId="{2E5CC3F4-FBF2-4EB0-AB93-43D1BDB6DD58}" type="presParOf" srcId="{D2D121E4-6C89-48B3-ACF1-BD2972ED0C7F}" destId="{952E5B7A-BB18-4857-B22F-B5280F7D34B9}" srcOrd="1" destOrd="0" presId="urn:microsoft.com/office/officeart/2005/8/layout/orgChart1"/>
    <dgm:cxn modelId="{41D019FC-80D7-49F2-B3B4-695C76B9F7AE}" type="presParOf" srcId="{952E5B7A-BB18-4857-B22F-B5280F7D34B9}" destId="{2F5D8A94-F127-4C91-8878-0EF06BB54558}" srcOrd="0" destOrd="0" presId="urn:microsoft.com/office/officeart/2005/8/layout/orgChart1"/>
    <dgm:cxn modelId="{FD29C570-45DE-4D11-874D-D7164495CF3F}" type="presParOf" srcId="{952E5B7A-BB18-4857-B22F-B5280F7D34B9}" destId="{86100671-CBF9-4297-8B33-EB333FC1FFA6}" srcOrd="1" destOrd="0" presId="urn:microsoft.com/office/officeart/2005/8/layout/orgChart1"/>
    <dgm:cxn modelId="{8BFCC1F6-BE87-4F04-8A43-7FAA382E1666}" type="presParOf" srcId="{86100671-CBF9-4297-8B33-EB333FC1FFA6}" destId="{CF47B75C-B94D-483E-8CBB-4F14BDB1AFE2}" srcOrd="0" destOrd="0" presId="urn:microsoft.com/office/officeart/2005/8/layout/orgChart1"/>
    <dgm:cxn modelId="{83DE3804-604A-4E53-981A-E26D7155D7AF}" type="presParOf" srcId="{CF47B75C-B94D-483E-8CBB-4F14BDB1AFE2}" destId="{F18CC1FE-0611-4BEE-A95F-0C0BB4FDB4BA}" srcOrd="0" destOrd="0" presId="urn:microsoft.com/office/officeart/2005/8/layout/orgChart1"/>
    <dgm:cxn modelId="{2E2E5083-34F0-452F-A777-A38EA939A5E9}" type="presParOf" srcId="{CF47B75C-B94D-483E-8CBB-4F14BDB1AFE2}" destId="{39206865-A77A-4552-8CDF-DF8270306DA4}" srcOrd="1" destOrd="0" presId="urn:microsoft.com/office/officeart/2005/8/layout/orgChart1"/>
    <dgm:cxn modelId="{BD4FDFA5-962D-4B12-99A3-7A7DD1383B4D}" type="presParOf" srcId="{86100671-CBF9-4297-8B33-EB333FC1FFA6}" destId="{0532EEE5-C28F-4D03-A47B-DD6D7683867D}" srcOrd="1" destOrd="0" presId="urn:microsoft.com/office/officeart/2005/8/layout/orgChart1"/>
    <dgm:cxn modelId="{158FB02B-9D22-4EC7-98DE-57F89DF13176}" type="presParOf" srcId="{86100671-CBF9-4297-8B33-EB333FC1FFA6}" destId="{4202151F-1FCD-4C9F-AA0E-C2EFE191009C}" srcOrd="2" destOrd="0" presId="urn:microsoft.com/office/officeart/2005/8/layout/orgChart1"/>
    <dgm:cxn modelId="{C4728C97-B5AC-4875-BC23-EFBD75146313}" type="presParOf" srcId="{952E5B7A-BB18-4857-B22F-B5280F7D34B9}" destId="{DD4B100C-491E-4774-BA22-AB8054289C59}" srcOrd="2" destOrd="0" presId="urn:microsoft.com/office/officeart/2005/8/layout/orgChart1"/>
    <dgm:cxn modelId="{C635915B-FE20-458D-862D-450B502895EC}" type="presParOf" srcId="{952E5B7A-BB18-4857-B22F-B5280F7D34B9}" destId="{A2DCA49B-D73C-47DF-9C6C-EFCCBBA812A8}" srcOrd="3" destOrd="0" presId="urn:microsoft.com/office/officeart/2005/8/layout/orgChart1"/>
    <dgm:cxn modelId="{44A23DF0-8F27-4326-AF80-1B0E0653D4EB}" type="presParOf" srcId="{A2DCA49B-D73C-47DF-9C6C-EFCCBBA812A8}" destId="{C1527CD4-5A02-405E-B98D-6184EC1B2449}" srcOrd="0" destOrd="0" presId="urn:microsoft.com/office/officeart/2005/8/layout/orgChart1"/>
    <dgm:cxn modelId="{A7C2717D-B2F5-44A8-AB24-7C189B7F9740}" type="presParOf" srcId="{C1527CD4-5A02-405E-B98D-6184EC1B2449}" destId="{3A1677CA-5E5D-4ABF-82DE-E47DEC1F2B50}" srcOrd="0" destOrd="0" presId="urn:microsoft.com/office/officeart/2005/8/layout/orgChart1"/>
    <dgm:cxn modelId="{4BADDA1B-554D-4D9E-9507-26F23C04BA33}" type="presParOf" srcId="{C1527CD4-5A02-405E-B98D-6184EC1B2449}" destId="{675B324C-3FDB-467C-9214-BC839CA4B6EF}" srcOrd="1" destOrd="0" presId="urn:microsoft.com/office/officeart/2005/8/layout/orgChart1"/>
    <dgm:cxn modelId="{5490DEDE-98EE-48C5-81D3-249C63746ACA}" type="presParOf" srcId="{A2DCA49B-D73C-47DF-9C6C-EFCCBBA812A8}" destId="{FFA2BFCF-E597-4DD0-873D-825E73E3456F}" srcOrd="1" destOrd="0" presId="urn:microsoft.com/office/officeart/2005/8/layout/orgChart1"/>
    <dgm:cxn modelId="{4B1ED65C-F146-4D76-82F5-BDE5BC7032C6}" type="presParOf" srcId="{A2DCA49B-D73C-47DF-9C6C-EFCCBBA812A8}" destId="{93041C4C-1E9E-4A20-887B-FC71FD174E6E}" srcOrd="2" destOrd="0" presId="urn:microsoft.com/office/officeart/2005/8/layout/orgChart1"/>
    <dgm:cxn modelId="{ED08F032-381F-4437-9CDD-168F80D5042D}" type="presParOf" srcId="{952E5B7A-BB18-4857-B22F-B5280F7D34B9}" destId="{130D5C63-0034-4694-922D-48CBD8D300C3}" srcOrd="4" destOrd="0" presId="urn:microsoft.com/office/officeart/2005/8/layout/orgChart1"/>
    <dgm:cxn modelId="{CEFF73CB-78B8-4813-821E-AA1926D51778}" type="presParOf" srcId="{952E5B7A-BB18-4857-B22F-B5280F7D34B9}" destId="{4662FA22-802A-4C26-8DE4-D3377C7A5C7B}" srcOrd="5" destOrd="0" presId="urn:microsoft.com/office/officeart/2005/8/layout/orgChart1"/>
    <dgm:cxn modelId="{6CD553DB-E949-4F6C-AFD7-5CC982AC61C2}" type="presParOf" srcId="{4662FA22-802A-4C26-8DE4-D3377C7A5C7B}" destId="{8D68B7D4-0C60-4944-A146-2712A15DC135}" srcOrd="0" destOrd="0" presId="urn:microsoft.com/office/officeart/2005/8/layout/orgChart1"/>
    <dgm:cxn modelId="{960C83C7-D20A-4DD2-9D36-37FC13880DC8}" type="presParOf" srcId="{8D68B7D4-0C60-4944-A146-2712A15DC135}" destId="{1AB2BE7F-BF15-47B1-8DC5-CE55CFBC85DB}" srcOrd="0" destOrd="0" presId="urn:microsoft.com/office/officeart/2005/8/layout/orgChart1"/>
    <dgm:cxn modelId="{A346AA66-4AF9-490D-B483-5353D0A62B0E}" type="presParOf" srcId="{8D68B7D4-0C60-4944-A146-2712A15DC135}" destId="{B411AD18-0EEC-4371-B4F1-3270FB0E107E}" srcOrd="1" destOrd="0" presId="urn:microsoft.com/office/officeart/2005/8/layout/orgChart1"/>
    <dgm:cxn modelId="{52441A1E-416C-4F38-96A1-3C21096D7A16}" type="presParOf" srcId="{4662FA22-802A-4C26-8DE4-D3377C7A5C7B}" destId="{C1485A19-5B9A-4F1B-8838-BA8B73E6AD85}" srcOrd="1" destOrd="0" presId="urn:microsoft.com/office/officeart/2005/8/layout/orgChart1"/>
    <dgm:cxn modelId="{59BF1972-9F56-4E72-9310-C0E6999BEE0C}" type="presParOf" srcId="{4662FA22-802A-4C26-8DE4-D3377C7A5C7B}" destId="{CF07C1F9-A0EB-4449-AA16-354E38F5E279}" srcOrd="2" destOrd="0" presId="urn:microsoft.com/office/officeart/2005/8/layout/orgChart1"/>
    <dgm:cxn modelId="{D24DDBA0-3CF7-4042-9DA0-A9E28FC1E8C6}" type="presParOf" srcId="{D2D121E4-6C89-48B3-ACF1-BD2972ED0C7F}" destId="{F07AFB26-7F54-4D8F-82C2-48940EACE1E6}" srcOrd="2" destOrd="0" presId="urn:microsoft.com/office/officeart/2005/8/layout/orgChart1"/>
    <dgm:cxn modelId="{9EEEB740-E8CA-497E-98D4-151E9807DBC7}" type="presParOf" srcId="{CAC689E9-B502-42EF-95F1-BCDA5E36B9F9}" destId="{0147832B-B68C-4E17-9812-B07449AF7A0A}" srcOrd="2" destOrd="0" presId="urn:microsoft.com/office/officeart/2005/8/layout/orgChart1"/>
    <dgm:cxn modelId="{212CD23C-B118-4DBE-AA8C-3BB5718C5399}" type="presParOf" srcId="{0147832B-B68C-4E17-9812-B07449AF7A0A}" destId="{BA438AB4-8951-46A3-88E1-FA57A7588487}" srcOrd="0" destOrd="0" presId="urn:microsoft.com/office/officeart/2005/8/layout/orgChart1"/>
    <dgm:cxn modelId="{9F716995-88BF-4A6E-A886-23EFFBC6215F}" type="presParOf" srcId="{BA438AB4-8951-46A3-88E1-FA57A7588487}" destId="{8AF06ED3-2C01-42F4-ABD5-C911C72244EB}" srcOrd="0" destOrd="0" presId="urn:microsoft.com/office/officeart/2005/8/layout/orgChart1"/>
    <dgm:cxn modelId="{8DBA3620-8501-4D6B-BBC4-0074A1B8DDCC}" type="presParOf" srcId="{BA438AB4-8951-46A3-88E1-FA57A7588487}" destId="{A66FB3E1-EA5A-4E42-AACB-F4DAA92336C8}" srcOrd="1" destOrd="0" presId="urn:microsoft.com/office/officeart/2005/8/layout/orgChart1"/>
    <dgm:cxn modelId="{0A3D9EDC-DD44-4DEE-AC00-FBD689651028}" type="presParOf" srcId="{0147832B-B68C-4E17-9812-B07449AF7A0A}" destId="{4195FA2E-1060-4FC4-861A-20B3A46ACB63}" srcOrd="1" destOrd="0" presId="urn:microsoft.com/office/officeart/2005/8/layout/orgChart1"/>
    <dgm:cxn modelId="{0F16C1D3-4B59-44D2-87D4-7F1107915D75}" type="presParOf" srcId="{0147832B-B68C-4E17-9812-B07449AF7A0A}" destId="{CF213657-4FEF-41E5-8F75-65EDA0AE69BA}" srcOrd="2" destOrd="0" presId="urn:microsoft.com/office/officeart/2005/8/layout/orgChart1"/>
    <dgm:cxn modelId="{05FFA94C-BFD9-4FC5-9FF0-44991D1C358E}" type="presParOf" srcId="{CAC689E9-B502-42EF-95F1-BCDA5E36B9F9}" destId="{81C54DF3-71B2-4989-8E2A-257BA6D848B1}" srcOrd="3" destOrd="0" presId="urn:microsoft.com/office/officeart/2005/8/layout/orgChart1"/>
    <dgm:cxn modelId="{8BEE8A99-2C5F-46C0-9AFD-67B1206C691E}" type="presParOf" srcId="{81C54DF3-71B2-4989-8E2A-257BA6D848B1}" destId="{A3DC3769-E8D5-431B-B53A-8AD20533AFEA}" srcOrd="0" destOrd="0" presId="urn:microsoft.com/office/officeart/2005/8/layout/orgChart1"/>
    <dgm:cxn modelId="{C9A5468C-7A70-4134-B26A-8C715E23268D}" type="presParOf" srcId="{A3DC3769-E8D5-431B-B53A-8AD20533AFEA}" destId="{C97FB7B8-C364-4537-896E-D2219667BA26}" srcOrd="0" destOrd="0" presId="urn:microsoft.com/office/officeart/2005/8/layout/orgChart1"/>
    <dgm:cxn modelId="{4A91E279-2C84-4236-8BEB-D51D31AAB8AF}" type="presParOf" srcId="{A3DC3769-E8D5-431B-B53A-8AD20533AFEA}" destId="{02F16A31-28FF-4121-B7D3-B13929DA8471}" srcOrd="1" destOrd="0" presId="urn:microsoft.com/office/officeart/2005/8/layout/orgChart1"/>
    <dgm:cxn modelId="{B895EE52-E241-46CD-8630-623E9777E0CD}" type="presParOf" srcId="{81C54DF3-71B2-4989-8E2A-257BA6D848B1}" destId="{7D66A20E-CFDA-4A50-8884-CF32BB795A67}" srcOrd="1" destOrd="0" presId="urn:microsoft.com/office/officeart/2005/8/layout/orgChart1"/>
    <dgm:cxn modelId="{6909102C-DAAB-4018-A2E3-F84B0677E977}" type="presParOf" srcId="{7D66A20E-CFDA-4A50-8884-CF32BB795A67}" destId="{188A2D6B-7BEF-49AB-B27C-C5C5FA355098}" srcOrd="0" destOrd="0" presId="urn:microsoft.com/office/officeart/2005/8/layout/orgChart1"/>
    <dgm:cxn modelId="{958BB433-F8CE-4C26-895A-82768EEF3D68}" type="presParOf" srcId="{7D66A20E-CFDA-4A50-8884-CF32BB795A67}" destId="{868DF502-13A0-459C-93BD-E78137059D73}" srcOrd="1" destOrd="0" presId="urn:microsoft.com/office/officeart/2005/8/layout/orgChart1"/>
    <dgm:cxn modelId="{5D632D91-51C6-422A-A5A8-9A66890BB0B8}" type="presParOf" srcId="{868DF502-13A0-459C-93BD-E78137059D73}" destId="{E1E83FD3-11FB-472B-A6C3-68B8FEE8B902}" srcOrd="0" destOrd="0" presId="urn:microsoft.com/office/officeart/2005/8/layout/orgChart1"/>
    <dgm:cxn modelId="{1FC5A88C-C814-4939-AB5B-9E20966D5997}" type="presParOf" srcId="{E1E83FD3-11FB-472B-A6C3-68B8FEE8B902}" destId="{D0672072-E716-419F-BD23-853C2248CA92}" srcOrd="0" destOrd="0" presId="urn:microsoft.com/office/officeart/2005/8/layout/orgChart1"/>
    <dgm:cxn modelId="{467F19DC-079E-4CD3-BF2F-A3A07046963F}" type="presParOf" srcId="{E1E83FD3-11FB-472B-A6C3-68B8FEE8B902}" destId="{A136BF6C-421B-4A62-A796-4C4A09A12F12}" srcOrd="1" destOrd="0" presId="urn:microsoft.com/office/officeart/2005/8/layout/orgChart1"/>
    <dgm:cxn modelId="{3E239D6B-7682-4E60-BFF8-0BBCAFA71261}" type="presParOf" srcId="{868DF502-13A0-459C-93BD-E78137059D73}" destId="{90CF07D2-A2F8-47DB-A137-829FE9200C9C}" srcOrd="1" destOrd="0" presId="urn:microsoft.com/office/officeart/2005/8/layout/orgChart1"/>
    <dgm:cxn modelId="{F0B2E2F3-EDE5-426B-A474-2477326AE64B}" type="presParOf" srcId="{90CF07D2-A2F8-47DB-A137-829FE9200C9C}" destId="{12245ED0-E715-43D2-AA7F-82394B00C216}" srcOrd="0" destOrd="0" presId="urn:microsoft.com/office/officeart/2005/8/layout/orgChart1"/>
    <dgm:cxn modelId="{6ED32120-06BB-4EB9-9BE1-833375642CA1}" type="presParOf" srcId="{90CF07D2-A2F8-47DB-A137-829FE9200C9C}" destId="{37D69067-0BD0-42F9-A2D7-A081C1035F99}" srcOrd="1" destOrd="0" presId="urn:microsoft.com/office/officeart/2005/8/layout/orgChart1"/>
    <dgm:cxn modelId="{AC6307FB-0711-4A2C-9DFD-918C78141558}" type="presParOf" srcId="{37D69067-0BD0-42F9-A2D7-A081C1035F99}" destId="{47597CC8-A50D-4B68-8D18-83B1BFF5B050}" srcOrd="0" destOrd="0" presId="urn:microsoft.com/office/officeart/2005/8/layout/orgChart1"/>
    <dgm:cxn modelId="{32471D9A-181E-4941-850B-3D66BD6962A2}" type="presParOf" srcId="{47597CC8-A50D-4B68-8D18-83B1BFF5B050}" destId="{8EFA08BC-8F8B-400E-AB3A-4A1F3F832986}" srcOrd="0" destOrd="0" presId="urn:microsoft.com/office/officeart/2005/8/layout/orgChart1"/>
    <dgm:cxn modelId="{3966E727-05CC-4B77-A60F-D094BCB621A2}" type="presParOf" srcId="{47597CC8-A50D-4B68-8D18-83B1BFF5B050}" destId="{010F58CE-0995-4A8D-A392-8A7CB1AE1E1C}" srcOrd="1" destOrd="0" presId="urn:microsoft.com/office/officeart/2005/8/layout/orgChart1"/>
    <dgm:cxn modelId="{3FC07EFE-4980-4606-89DB-50A5C017A69B}" type="presParOf" srcId="{37D69067-0BD0-42F9-A2D7-A081C1035F99}" destId="{C3DA2D39-8CA8-438C-85D7-8B72FB7ABAA9}" srcOrd="1" destOrd="0" presId="urn:microsoft.com/office/officeart/2005/8/layout/orgChart1"/>
    <dgm:cxn modelId="{4D502266-99B0-420B-AFFE-B2AAB4B6125D}" type="presParOf" srcId="{37D69067-0BD0-42F9-A2D7-A081C1035F99}" destId="{253A9054-2AFF-495B-9036-8900C5B66CCE}" srcOrd="2" destOrd="0" presId="urn:microsoft.com/office/officeart/2005/8/layout/orgChart1"/>
    <dgm:cxn modelId="{69927871-AA9F-48E3-BCF1-9F3E3B9C0055}" type="presParOf" srcId="{90CF07D2-A2F8-47DB-A137-829FE9200C9C}" destId="{55435CA1-BCB4-47B7-AD08-E06F8F7C8EE2}" srcOrd="2" destOrd="0" presId="urn:microsoft.com/office/officeart/2005/8/layout/orgChart1"/>
    <dgm:cxn modelId="{76D4F8D4-BE45-482E-853A-6A3FCE702108}" type="presParOf" srcId="{90CF07D2-A2F8-47DB-A137-829FE9200C9C}" destId="{CFAF85E2-02AF-4407-84BD-C56D672AEE6E}" srcOrd="3" destOrd="0" presId="urn:microsoft.com/office/officeart/2005/8/layout/orgChart1"/>
    <dgm:cxn modelId="{388975C6-C398-4F56-A171-27CDCFE078CB}" type="presParOf" srcId="{CFAF85E2-02AF-4407-84BD-C56D672AEE6E}" destId="{8FF74C13-8B01-42F7-8E25-099018079376}" srcOrd="0" destOrd="0" presId="urn:microsoft.com/office/officeart/2005/8/layout/orgChart1"/>
    <dgm:cxn modelId="{EFA9D7C6-8A2B-4BCD-A1A5-379072D2258D}" type="presParOf" srcId="{8FF74C13-8B01-42F7-8E25-099018079376}" destId="{7D62B818-A785-4BFA-810F-D4ADD58DB6B2}" srcOrd="0" destOrd="0" presId="urn:microsoft.com/office/officeart/2005/8/layout/orgChart1"/>
    <dgm:cxn modelId="{26A96DCE-221C-432B-8BF3-048E98131E73}" type="presParOf" srcId="{8FF74C13-8B01-42F7-8E25-099018079376}" destId="{C638FE2E-276D-4C9F-965C-CEFA77EB80AA}" srcOrd="1" destOrd="0" presId="urn:microsoft.com/office/officeart/2005/8/layout/orgChart1"/>
    <dgm:cxn modelId="{FFA938F9-703F-4B4F-B0B7-CDA83E17EA63}" type="presParOf" srcId="{CFAF85E2-02AF-4407-84BD-C56D672AEE6E}" destId="{0BC0BDE3-1F81-4083-9D8F-63A1335DB225}" srcOrd="1" destOrd="0" presId="urn:microsoft.com/office/officeart/2005/8/layout/orgChart1"/>
    <dgm:cxn modelId="{87696EE2-5E31-431F-BE00-BC8981326D54}" type="presParOf" srcId="{CFAF85E2-02AF-4407-84BD-C56D672AEE6E}" destId="{C40C5564-8BEE-494B-9A81-02F5A3387931}" srcOrd="2" destOrd="0" presId="urn:microsoft.com/office/officeart/2005/8/layout/orgChart1"/>
    <dgm:cxn modelId="{80AEB0F8-984F-44C0-852D-48F26918E5D8}" type="presParOf" srcId="{90CF07D2-A2F8-47DB-A137-829FE9200C9C}" destId="{CF768DA6-92B3-4F70-A463-5243C19CDFAF}" srcOrd="4" destOrd="0" presId="urn:microsoft.com/office/officeart/2005/8/layout/orgChart1"/>
    <dgm:cxn modelId="{E98D91C3-E60B-47EF-A3C8-C2A03ACB917B}" type="presParOf" srcId="{90CF07D2-A2F8-47DB-A137-829FE9200C9C}" destId="{99CF783C-23AF-4F4C-9F31-D26B59370A18}" srcOrd="5" destOrd="0" presId="urn:microsoft.com/office/officeart/2005/8/layout/orgChart1"/>
    <dgm:cxn modelId="{C201D0A2-8E06-41CD-81E9-06862B008CB1}" type="presParOf" srcId="{99CF783C-23AF-4F4C-9F31-D26B59370A18}" destId="{58AA11A7-3C3F-4106-977E-E4A5780FCBF4}" srcOrd="0" destOrd="0" presId="urn:microsoft.com/office/officeart/2005/8/layout/orgChart1"/>
    <dgm:cxn modelId="{7CB16B31-B816-4A4B-BF98-7D0E367210C2}" type="presParOf" srcId="{58AA11A7-3C3F-4106-977E-E4A5780FCBF4}" destId="{24F75E57-5994-4AE4-B0E9-AA066C62029D}" srcOrd="0" destOrd="0" presId="urn:microsoft.com/office/officeart/2005/8/layout/orgChart1"/>
    <dgm:cxn modelId="{762BD3A8-3B1B-42A9-A8A0-93CB2667B025}" type="presParOf" srcId="{58AA11A7-3C3F-4106-977E-E4A5780FCBF4}" destId="{395FFBB0-69C6-4ABF-9C70-F2955A2907F4}" srcOrd="1" destOrd="0" presId="urn:microsoft.com/office/officeart/2005/8/layout/orgChart1"/>
    <dgm:cxn modelId="{9B68CE61-31F8-4684-B614-5F9D6A1F005F}" type="presParOf" srcId="{99CF783C-23AF-4F4C-9F31-D26B59370A18}" destId="{CD405D0D-A653-4136-96A5-45CFCC3DE518}" srcOrd="1" destOrd="0" presId="urn:microsoft.com/office/officeart/2005/8/layout/orgChart1"/>
    <dgm:cxn modelId="{9B59147D-9C20-47AD-B302-7E87B53F72AD}" type="presParOf" srcId="{CD405D0D-A653-4136-96A5-45CFCC3DE518}" destId="{19CE7638-E874-4E43-8D7D-481FCBAFD1EA}" srcOrd="0" destOrd="0" presId="urn:microsoft.com/office/officeart/2005/8/layout/orgChart1"/>
    <dgm:cxn modelId="{D4CEF00A-2D3E-4021-B3EE-7EBFFDE0BAE5}" type="presParOf" srcId="{CD405D0D-A653-4136-96A5-45CFCC3DE518}" destId="{1923FD7B-034C-4EC5-95EA-59AF99D61D15}" srcOrd="1" destOrd="0" presId="urn:microsoft.com/office/officeart/2005/8/layout/orgChart1"/>
    <dgm:cxn modelId="{17AFB988-2A36-4E3B-A7BF-CA376277F56D}" type="presParOf" srcId="{1923FD7B-034C-4EC5-95EA-59AF99D61D15}" destId="{57AC2389-F71E-4E53-9A5D-BB15B22240EA}" srcOrd="0" destOrd="0" presId="urn:microsoft.com/office/officeart/2005/8/layout/orgChart1"/>
    <dgm:cxn modelId="{036EF34C-8C74-46C6-A05B-ED8FE3486617}" type="presParOf" srcId="{57AC2389-F71E-4E53-9A5D-BB15B22240EA}" destId="{CF54AF2C-7AA2-458D-9692-B40BF7BBB256}" srcOrd="0" destOrd="0" presId="urn:microsoft.com/office/officeart/2005/8/layout/orgChart1"/>
    <dgm:cxn modelId="{23743FAD-E542-4B9F-AED7-EE34BF003D7B}" type="presParOf" srcId="{57AC2389-F71E-4E53-9A5D-BB15B22240EA}" destId="{6F87C572-4348-41F7-B52C-902BDC2001A7}" srcOrd="1" destOrd="0" presId="urn:microsoft.com/office/officeart/2005/8/layout/orgChart1"/>
    <dgm:cxn modelId="{C1DFF7E8-D233-4484-8DD9-7DB29EE4673F}" type="presParOf" srcId="{1923FD7B-034C-4EC5-95EA-59AF99D61D15}" destId="{8E920AF3-F6D2-45EA-93CE-DB4FAFFCF761}" srcOrd="1" destOrd="0" presId="urn:microsoft.com/office/officeart/2005/8/layout/orgChart1"/>
    <dgm:cxn modelId="{72D4A91A-ED48-4082-A795-4A31132EB08B}" type="presParOf" srcId="{1923FD7B-034C-4EC5-95EA-59AF99D61D15}" destId="{DB87CDFB-8ABF-4D6D-B505-375B263B0582}" srcOrd="2" destOrd="0" presId="urn:microsoft.com/office/officeart/2005/8/layout/orgChart1"/>
    <dgm:cxn modelId="{B62C80D3-F22A-429A-8DC5-02F9DEF9A5BE}" type="presParOf" srcId="{CD405D0D-A653-4136-96A5-45CFCC3DE518}" destId="{A1936C66-AE83-4788-B4F0-A655FDAC73AC}" srcOrd="2" destOrd="0" presId="urn:microsoft.com/office/officeart/2005/8/layout/orgChart1"/>
    <dgm:cxn modelId="{671F7CE1-C8AB-4A7E-B67D-D89694B76DAA}" type="presParOf" srcId="{CD405D0D-A653-4136-96A5-45CFCC3DE518}" destId="{D58E8445-6231-4398-8CA3-3279078EF4EF}" srcOrd="3" destOrd="0" presId="urn:microsoft.com/office/officeart/2005/8/layout/orgChart1"/>
    <dgm:cxn modelId="{596435D0-576D-4510-B8C9-DD5A1C648CE9}" type="presParOf" srcId="{D58E8445-6231-4398-8CA3-3279078EF4EF}" destId="{946566B0-42D8-435D-8928-4B2819C4237B}" srcOrd="0" destOrd="0" presId="urn:microsoft.com/office/officeart/2005/8/layout/orgChart1"/>
    <dgm:cxn modelId="{FC91E6B9-03DA-4DB6-A126-A2E0A95E9A39}" type="presParOf" srcId="{946566B0-42D8-435D-8928-4B2819C4237B}" destId="{B942C359-2D5E-427F-9E8B-D1E909267CA3}" srcOrd="0" destOrd="0" presId="urn:microsoft.com/office/officeart/2005/8/layout/orgChart1"/>
    <dgm:cxn modelId="{32023831-9BBA-4D99-A313-21BCD2AE3ACA}" type="presParOf" srcId="{946566B0-42D8-435D-8928-4B2819C4237B}" destId="{C4FA9E29-C370-46EC-8853-922DFD8E0D9A}" srcOrd="1" destOrd="0" presId="urn:microsoft.com/office/officeart/2005/8/layout/orgChart1"/>
    <dgm:cxn modelId="{2FAB1D3E-CAEE-4B91-8A8E-E6B64EFDAE4A}" type="presParOf" srcId="{D58E8445-6231-4398-8CA3-3279078EF4EF}" destId="{3F18A9A5-6055-4EAE-B61F-E8285C0EAD06}" srcOrd="1" destOrd="0" presId="urn:microsoft.com/office/officeart/2005/8/layout/orgChart1"/>
    <dgm:cxn modelId="{02EF9AF7-C38F-4E0D-9D0C-6C3AD055DA04}" type="presParOf" srcId="{D58E8445-6231-4398-8CA3-3279078EF4EF}" destId="{9E824575-5E83-4590-B762-6F6DF3D6E954}" srcOrd="2" destOrd="0" presId="urn:microsoft.com/office/officeart/2005/8/layout/orgChart1"/>
    <dgm:cxn modelId="{37C55270-8361-4E2C-B071-CCF07AC2B667}" type="presParOf" srcId="{99CF783C-23AF-4F4C-9F31-D26B59370A18}" destId="{27870BCD-E941-413B-B303-7F6B8033DDB6}" srcOrd="2" destOrd="0" presId="urn:microsoft.com/office/officeart/2005/8/layout/orgChart1"/>
    <dgm:cxn modelId="{2A47EE8A-4566-41B6-B86F-9C465D90DEA7}" type="presParOf" srcId="{90CF07D2-A2F8-47DB-A137-829FE9200C9C}" destId="{7F291CDE-1C5F-40AD-84A0-DEFFEFCE678A}" srcOrd="6" destOrd="0" presId="urn:microsoft.com/office/officeart/2005/8/layout/orgChart1"/>
    <dgm:cxn modelId="{4E68E936-C972-4A62-90A6-DF55253BC442}" type="presParOf" srcId="{90CF07D2-A2F8-47DB-A137-829FE9200C9C}" destId="{8B7DF8DA-5160-47A6-9043-4FA2E7568AC6}" srcOrd="7" destOrd="0" presId="urn:microsoft.com/office/officeart/2005/8/layout/orgChart1"/>
    <dgm:cxn modelId="{D085D7DF-9560-40C3-9F21-BB8547D18B50}" type="presParOf" srcId="{8B7DF8DA-5160-47A6-9043-4FA2E7568AC6}" destId="{5291A7EB-DDF2-4CE7-9775-3C3BBAFA8603}" srcOrd="0" destOrd="0" presId="urn:microsoft.com/office/officeart/2005/8/layout/orgChart1"/>
    <dgm:cxn modelId="{C8785B80-5BFD-43B2-A04E-A9C525DF29F6}" type="presParOf" srcId="{5291A7EB-DDF2-4CE7-9775-3C3BBAFA8603}" destId="{AC002168-E291-4143-90C4-87DF2E7DC295}" srcOrd="0" destOrd="0" presId="urn:microsoft.com/office/officeart/2005/8/layout/orgChart1"/>
    <dgm:cxn modelId="{5841FC24-DAD9-4C9E-9425-848B71241F24}" type="presParOf" srcId="{5291A7EB-DDF2-4CE7-9775-3C3BBAFA8603}" destId="{9A04AD4A-5287-4BBC-AC40-6501B3BDEFC1}" srcOrd="1" destOrd="0" presId="urn:microsoft.com/office/officeart/2005/8/layout/orgChart1"/>
    <dgm:cxn modelId="{9A5E8FB4-5B97-4B6A-9CC4-9B62B4203DD4}" type="presParOf" srcId="{8B7DF8DA-5160-47A6-9043-4FA2E7568AC6}" destId="{D763692C-9B90-425A-94CC-A6C850DE9C1B}" srcOrd="1" destOrd="0" presId="urn:microsoft.com/office/officeart/2005/8/layout/orgChart1"/>
    <dgm:cxn modelId="{67763754-EE2A-412F-BC8C-A12CE4BDA96E}" type="presParOf" srcId="{8B7DF8DA-5160-47A6-9043-4FA2E7568AC6}" destId="{91F201E9-1840-456C-B009-6326B1394E22}" srcOrd="2" destOrd="0" presId="urn:microsoft.com/office/officeart/2005/8/layout/orgChart1"/>
    <dgm:cxn modelId="{4C1904D7-31D0-4E4C-9D65-C26D1D490DFA}" type="presParOf" srcId="{868DF502-13A0-459C-93BD-E78137059D73}" destId="{B5091435-13CE-4930-B6D7-CA176A714EE1}" srcOrd="2" destOrd="0" presId="urn:microsoft.com/office/officeart/2005/8/layout/orgChart1"/>
    <dgm:cxn modelId="{70CCE930-24FF-4D15-A8BD-DBC3C2BF9A67}" type="presParOf" srcId="{7D66A20E-CFDA-4A50-8884-CF32BB795A67}" destId="{3F6EFA17-9140-40C8-A6F6-EF377A8CFD5D}" srcOrd="2" destOrd="0" presId="urn:microsoft.com/office/officeart/2005/8/layout/orgChart1"/>
    <dgm:cxn modelId="{E655670B-F14C-457F-AD34-E7F92B32E9B1}" type="presParOf" srcId="{7D66A20E-CFDA-4A50-8884-CF32BB795A67}" destId="{58A51486-3594-4233-A940-341068963E73}" srcOrd="3" destOrd="0" presId="urn:microsoft.com/office/officeart/2005/8/layout/orgChart1"/>
    <dgm:cxn modelId="{04D4484D-C324-4E5D-9C94-78C59B5E7C4D}" type="presParOf" srcId="{58A51486-3594-4233-A940-341068963E73}" destId="{3B811BCA-5019-4716-829D-F7C9539CE872}" srcOrd="0" destOrd="0" presId="urn:microsoft.com/office/officeart/2005/8/layout/orgChart1"/>
    <dgm:cxn modelId="{05349C9A-F449-4B5E-B8E0-E4081BFE751B}" type="presParOf" srcId="{3B811BCA-5019-4716-829D-F7C9539CE872}" destId="{969BCC8F-8D03-4C42-BCCE-35538BF6B55D}" srcOrd="0" destOrd="0" presId="urn:microsoft.com/office/officeart/2005/8/layout/orgChart1"/>
    <dgm:cxn modelId="{6BD5DCF5-962B-40AE-834C-9D0010189FED}" type="presParOf" srcId="{3B811BCA-5019-4716-829D-F7C9539CE872}" destId="{05D5D6F1-91F6-40DD-B076-821BCCF716D3}" srcOrd="1" destOrd="0" presId="urn:microsoft.com/office/officeart/2005/8/layout/orgChart1"/>
    <dgm:cxn modelId="{939CEEF5-A6FB-4FC0-B3D7-D7BE39073A61}" type="presParOf" srcId="{58A51486-3594-4233-A940-341068963E73}" destId="{1DBD3CCC-E275-4844-B870-DE735D4B6EC2}" srcOrd="1" destOrd="0" presId="urn:microsoft.com/office/officeart/2005/8/layout/orgChart1"/>
    <dgm:cxn modelId="{EA14523F-F8B1-4D0A-99C6-35BF1BF3A0D1}" type="presParOf" srcId="{1DBD3CCC-E275-4844-B870-DE735D4B6EC2}" destId="{5167707D-1661-4B2C-B6FF-2BEF8772172C}" srcOrd="0" destOrd="0" presId="urn:microsoft.com/office/officeart/2005/8/layout/orgChart1"/>
    <dgm:cxn modelId="{D366FC99-3B2E-46B6-8F8F-97DE33DB1646}" type="presParOf" srcId="{1DBD3CCC-E275-4844-B870-DE735D4B6EC2}" destId="{065A3B40-DB74-442C-BB43-632FE46117A9}" srcOrd="1" destOrd="0" presId="urn:microsoft.com/office/officeart/2005/8/layout/orgChart1"/>
    <dgm:cxn modelId="{22AEC4CE-AA71-479D-A66F-A6705406B17B}" type="presParOf" srcId="{065A3B40-DB74-442C-BB43-632FE46117A9}" destId="{7CF48028-BC87-4603-8474-076BE763AD65}" srcOrd="0" destOrd="0" presId="urn:microsoft.com/office/officeart/2005/8/layout/orgChart1"/>
    <dgm:cxn modelId="{0756ADF4-4250-4107-A3B2-026486A4CD35}" type="presParOf" srcId="{7CF48028-BC87-4603-8474-076BE763AD65}" destId="{A2FB1CFD-ABC3-47CA-8DCE-159FA9855CAE}" srcOrd="0" destOrd="0" presId="urn:microsoft.com/office/officeart/2005/8/layout/orgChart1"/>
    <dgm:cxn modelId="{7035CF9B-3D3C-401E-9D73-3DCDED615A63}" type="presParOf" srcId="{7CF48028-BC87-4603-8474-076BE763AD65}" destId="{739999C1-4408-4EB2-91DA-E3F582117958}" srcOrd="1" destOrd="0" presId="urn:microsoft.com/office/officeart/2005/8/layout/orgChart1"/>
    <dgm:cxn modelId="{AFCF9613-6D59-4276-94AE-499F1F70A97D}" type="presParOf" srcId="{065A3B40-DB74-442C-BB43-632FE46117A9}" destId="{E820073E-DCB1-4267-A0F8-F4794BF8FEEB}" srcOrd="1" destOrd="0" presId="urn:microsoft.com/office/officeart/2005/8/layout/orgChart1"/>
    <dgm:cxn modelId="{A510206C-BEDB-4838-ABA5-ABEA99C08544}" type="presParOf" srcId="{065A3B40-DB74-442C-BB43-632FE46117A9}" destId="{214FD2BB-EF51-401C-9350-17789CA52CBD}" srcOrd="2" destOrd="0" presId="urn:microsoft.com/office/officeart/2005/8/layout/orgChart1"/>
    <dgm:cxn modelId="{37899F32-C078-40DB-9861-43D003F2027D}" type="presParOf" srcId="{1DBD3CCC-E275-4844-B870-DE735D4B6EC2}" destId="{3AC09D76-ED1F-490C-8EDC-220C4ACA7B83}" srcOrd="2" destOrd="0" presId="urn:microsoft.com/office/officeart/2005/8/layout/orgChart1"/>
    <dgm:cxn modelId="{E794E293-2124-4F91-9DAF-CBDF16E0B9A3}" type="presParOf" srcId="{1DBD3CCC-E275-4844-B870-DE735D4B6EC2}" destId="{C6747804-9F28-480C-9AB5-C87685223A4F}" srcOrd="3" destOrd="0" presId="urn:microsoft.com/office/officeart/2005/8/layout/orgChart1"/>
    <dgm:cxn modelId="{18E90E69-1AE4-4ED6-83EC-526DC6496028}" type="presParOf" srcId="{C6747804-9F28-480C-9AB5-C87685223A4F}" destId="{DD171107-9A1E-4E2C-86F6-2C9DBAD8332C}" srcOrd="0" destOrd="0" presId="urn:microsoft.com/office/officeart/2005/8/layout/orgChart1"/>
    <dgm:cxn modelId="{44D194E9-62A8-42F7-933E-5601F54BAEEF}" type="presParOf" srcId="{DD171107-9A1E-4E2C-86F6-2C9DBAD8332C}" destId="{69C32603-EAEB-433C-8E9B-F10FEF0AC38F}" srcOrd="0" destOrd="0" presId="urn:microsoft.com/office/officeart/2005/8/layout/orgChart1"/>
    <dgm:cxn modelId="{A37B51E4-A401-4CC2-B360-8D3503587A4A}" type="presParOf" srcId="{DD171107-9A1E-4E2C-86F6-2C9DBAD8332C}" destId="{258E5759-550B-4A28-89E7-8589228D84BA}" srcOrd="1" destOrd="0" presId="urn:microsoft.com/office/officeart/2005/8/layout/orgChart1"/>
    <dgm:cxn modelId="{E4E8BC50-CED7-4E21-BF01-81DB968413C5}" type="presParOf" srcId="{C6747804-9F28-480C-9AB5-C87685223A4F}" destId="{AB0DC31A-C252-4A07-84AE-79FD92FA2BEB}" srcOrd="1" destOrd="0" presId="urn:microsoft.com/office/officeart/2005/8/layout/orgChart1"/>
    <dgm:cxn modelId="{2636C9BC-93D8-4EA2-879A-7C5FA4D7F529}" type="presParOf" srcId="{C6747804-9F28-480C-9AB5-C87685223A4F}" destId="{BE617F76-AD7B-47F4-AFCD-0A20892D3747}" srcOrd="2" destOrd="0" presId="urn:microsoft.com/office/officeart/2005/8/layout/orgChart1"/>
    <dgm:cxn modelId="{66F3C5D4-EF8D-4C31-A16A-596A68015C3C}" type="presParOf" srcId="{58A51486-3594-4233-A940-341068963E73}" destId="{3CABB21D-9907-4976-8FB3-D0A5D47B0115}" srcOrd="2" destOrd="0" presId="urn:microsoft.com/office/officeart/2005/8/layout/orgChart1"/>
    <dgm:cxn modelId="{4ABDFAAD-7E13-414A-BFF7-72714E3BEB34}" type="presParOf" srcId="{81C54DF3-71B2-4989-8E2A-257BA6D848B1}" destId="{1CAF0467-B590-4262-8271-E0993F0F28FE}" srcOrd="2" destOrd="0" presId="urn:microsoft.com/office/officeart/2005/8/layout/orgChart1"/>
    <dgm:cxn modelId="{7BF7ADC6-10B2-4A69-B204-38BEA0CEBBF4}" type="presParOf" srcId="{CAC689E9-B502-42EF-95F1-BCDA5E36B9F9}" destId="{F97F7B20-6F6A-402B-89D7-BD498E6B7EFA}" srcOrd="4" destOrd="0" presId="urn:microsoft.com/office/officeart/2005/8/layout/orgChart1"/>
    <dgm:cxn modelId="{24424CE9-7A47-4B74-845B-17D2B8B26EF7}" type="presParOf" srcId="{F97F7B20-6F6A-402B-89D7-BD498E6B7EFA}" destId="{0302AF6D-E14E-49AE-99EF-1B08C6FB5A39}" srcOrd="0" destOrd="0" presId="urn:microsoft.com/office/officeart/2005/8/layout/orgChart1"/>
    <dgm:cxn modelId="{EF40229A-EAE8-4DE3-8645-634C8F4DA7D8}" type="presParOf" srcId="{0302AF6D-E14E-49AE-99EF-1B08C6FB5A39}" destId="{D7871EA2-5A27-4A03-A50B-AC98C5BB3273}" srcOrd="0" destOrd="0" presId="urn:microsoft.com/office/officeart/2005/8/layout/orgChart1"/>
    <dgm:cxn modelId="{D7E11EA3-B883-43C9-8EC4-954171DADD88}" type="presParOf" srcId="{0302AF6D-E14E-49AE-99EF-1B08C6FB5A39}" destId="{F54B6178-48ED-4491-B9CD-9B9AC9016341}" srcOrd="1" destOrd="0" presId="urn:microsoft.com/office/officeart/2005/8/layout/orgChart1"/>
    <dgm:cxn modelId="{421B5C6C-076C-48B5-820F-7E5A90BC83EE}" type="presParOf" srcId="{F97F7B20-6F6A-402B-89D7-BD498E6B7EFA}" destId="{42CB8A5B-92A4-4B7F-ABE7-DE6A995BB4E3}" srcOrd="1" destOrd="0" presId="urn:microsoft.com/office/officeart/2005/8/layout/orgChart1"/>
    <dgm:cxn modelId="{CFCECA7D-DA76-44C7-B0B9-9A298619F9D6}" type="presParOf" srcId="{42CB8A5B-92A4-4B7F-ABE7-DE6A995BB4E3}" destId="{AD9E5AD5-E026-4452-9DBA-791A46C1690C}" srcOrd="0" destOrd="0" presId="urn:microsoft.com/office/officeart/2005/8/layout/orgChart1"/>
    <dgm:cxn modelId="{6ADBFFAA-0747-4C3B-913F-DAF1051FDB31}" type="presParOf" srcId="{42CB8A5B-92A4-4B7F-ABE7-DE6A995BB4E3}" destId="{F6BC24C2-12EA-45E5-9C69-B4DAA797B9AD}" srcOrd="1" destOrd="0" presId="urn:microsoft.com/office/officeart/2005/8/layout/orgChart1"/>
    <dgm:cxn modelId="{D91C86B4-2FE4-4CE9-AF9B-31738EE2EC32}" type="presParOf" srcId="{F6BC24C2-12EA-45E5-9C69-B4DAA797B9AD}" destId="{45AEA848-1B7B-4227-A7AD-7C194D2B2B19}" srcOrd="0" destOrd="0" presId="urn:microsoft.com/office/officeart/2005/8/layout/orgChart1"/>
    <dgm:cxn modelId="{D1F55460-8263-4D02-B18A-9A874BCE5E7C}" type="presParOf" srcId="{45AEA848-1B7B-4227-A7AD-7C194D2B2B19}" destId="{03AD41F4-7D53-4AAB-912C-A4BE7EEED7A4}" srcOrd="0" destOrd="0" presId="urn:microsoft.com/office/officeart/2005/8/layout/orgChart1"/>
    <dgm:cxn modelId="{5DD15C60-3F91-428B-AB21-11C6FC3F6678}" type="presParOf" srcId="{45AEA848-1B7B-4227-A7AD-7C194D2B2B19}" destId="{54563676-882E-43DE-9519-6DB8DCCDABCB}" srcOrd="1" destOrd="0" presId="urn:microsoft.com/office/officeart/2005/8/layout/orgChart1"/>
    <dgm:cxn modelId="{80282452-285F-4BC9-9EB5-2A48AB64F601}" type="presParOf" srcId="{F6BC24C2-12EA-45E5-9C69-B4DAA797B9AD}" destId="{773E4CDB-9D9C-49CA-8F74-7B2E63116410}" srcOrd="1" destOrd="0" presId="urn:microsoft.com/office/officeart/2005/8/layout/orgChart1"/>
    <dgm:cxn modelId="{2DB947BF-1761-458E-BBE4-652879D5304F}" type="presParOf" srcId="{773E4CDB-9D9C-49CA-8F74-7B2E63116410}" destId="{76CB46EB-F771-4768-B822-1040FF16D9CB}" srcOrd="0" destOrd="0" presId="urn:microsoft.com/office/officeart/2005/8/layout/orgChart1"/>
    <dgm:cxn modelId="{BE75B3D7-A79C-4AB8-A65A-0AF5F235C13B}" type="presParOf" srcId="{773E4CDB-9D9C-49CA-8F74-7B2E63116410}" destId="{C3CC4834-91C8-42BF-8847-E2E4FCF49B9A}" srcOrd="1" destOrd="0" presId="urn:microsoft.com/office/officeart/2005/8/layout/orgChart1"/>
    <dgm:cxn modelId="{681704D5-8652-4162-AFCC-B1C2588CAE26}" type="presParOf" srcId="{C3CC4834-91C8-42BF-8847-E2E4FCF49B9A}" destId="{D50BAE8B-1F82-4484-A73C-463BED5ACDE3}" srcOrd="0" destOrd="0" presId="urn:microsoft.com/office/officeart/2005/8/layout/orgChart1"/>
    <dgm:cxn modelId="{A913EDE0-BC49-4E2D-94DC-92246ABA7B0A}" type="presParOf" srcId="{D50BAE8B-1F82-4484-A73C-463BED5ACDE3}" destId="{BB57F08A-4C31-4512-9BF3-92A30AF71CA5}" srcOrd="0" destOrd="0" presId="urn:microsoft.com/office/officeart/2005/8/layout/orgChart1"/>
    <dgm:cxn modelId="{2FBC2AE3-B3E2-40E9-8FC0-494555F27724}" type="presParOf" srcId="{D50BAE8B-1F82-4484-A73C-463BED5ACDE3}" destId="{74152E18-75F6-44A1-8C56-380B410490F9}" srcOrd="1" destOrd="0" presId="urn:microsoft.com/office/officeart/2005/8/layout/orgChart1"/>
    <dgm:cxn modelId="{4098E4E3-E8C3-4383-B618-7343190ABAF9}" type="presParOf" srcId="{C3CC4834-91C8-42BF-8847-E2E4FCF49B9A}" destId="{BB2D0A14-6C74-47DF-93CA-AFCAAD5A5F0F}" srcOrd="1" destOrd="0" presId="urn:microsoft.com/office/officeart/2005/8/layout/orgChart1"/>
    <dgm:cxn modelId="{F6F59CD8-DE70-4E6E-85A9-E6C365D81332}" type="presParOf" srcId="{C3CC4834-91C8-42BF-8847-E2E4FCF49B9A}" destId="{EF654C76-26AA-4F9B-B0D4-61DF10E52656}" srcOrd="2" destOrd="0" presId="urn:microsoft.com/office/officeart/2005/8/layout/orgChart1"/>
    <dgm:cxn modelId="{41F02DC9-7E2B-48C4-AD37-A78E06F57806}" type="presParOf" srcId="{F6BC24C2-12EA-45E5-9C69-B4DAA797B9AD}" destId="{B72535CA-3CB4-4448-AA19-1CE904EA786A}" srcOrd="2" destOrd="0" presId="urn:microsoft.com/office/officeart/2005/8/layout/orgChart1"/>
    <dgm:cxn modelId="{F2894209-C153-4082-A2F8-A3126797E631}" type="presParOf" srcId="{42CB8A5B-92A4-4B7F-ABE7-DE6A995BB4E3}" destId="{E22F2023-F3A3-40A1-BCF1-2BB7577BA287}" srcOrd="2" destOrd="0" presId="urn:microsoft.com/office/officeart/2005/8/layout/orgChart1"/>
    <dgm:cxn modelId="{0122F089-B28E-4F8F-B7FC-3AF7B34CBBB5}" type="presParOf" srcId="{42CB8A5B-92A4-4B7F-ABE7-DE6A995BB4E3}" destId="{ED96461F-6697-460C-82B7-811C2FC19AE3}" srcOrd="3" destOrd="0" presId="urn:microsoft.com/office/officeart/2005/8/layout/orgChart1"/>
    <dgm:cxn modelId="{B543C1FD-2130-4894-9D68-01F8ACB0546D}" type="presParOf" srcId="{ED96461F-6697-460C-82B7-811C2FC19AE3}" destId="{7F3C29DD-2470-477C-B0B5-980C32B4A954}" srcOrd="0" destOrd="0" presId="urn:microsoft.com/office/officeart/2005/8/layout/orgChart1"/>
    <dgm:cxn modelId="{773A56B5-900E-4633-BDAD-5C240CA56D36}" type="presParOf" srcId="{7F3C29DD-2470-477C-B0B5-980C32B4A954}" destId="{666CAC04-3789-4362-A1F3-3BC79289CD89}" srcOrd="0" destOrd="0" presId="urn:microsoft.com/office/officeart/2005/8/layout/orgChart1"/>
    <dgm:cxn modelId="{F2A0ED44-9D84-4846-8BC2-78648ED745EE}" type="presParOf" srcId="{7F3C29DD-2470-477C-B0B5-980C32B4A954}" destId="{E90FD8F4-4401-4A61-9F26-480DE5356A78}" srcOrd="1" destOrd="0" presId="urn:microsoft.com/office/officeart/2005/8/layout/orgChart1"/>
    <dgm:cxn modelId="{B89C2524-63B8-41F7-B049-D95DF5D7C78F}" type="presParOf" srcId="{ED96461F-6697-460C-82B7-811C2FC19AE3}" destId="{E5B18697-1360-4058-B0DA-F127816C9881}" srcOrd="1" destOrd="0" presId="urn:microsoft.com/office/officeart/2005/8/layout/orgChart1"/>
    <dgm:cxn modelId="{4CD33B0B-0013-4F2B-B7A1-F6B1F0D03A06}" type="presParOf" srcId="{ED96461F-6697-460C-82B7-811C2FC19AE3}" destId="{B14A23BF-3693-456D-931D-C35F28396C7B}" srcOrd="2" destOrd="0" presId="urn:microsoft.com/office/officeart/2005/8/layout/orgChart1"/>
    <dgm:cxn modelId="{5049992C-2604-46CB-A529-0AA25FE3EC1E}" type="presParOf" srcId="{42CB8A5B-92A4-4B7F-ABE7-DE6A995BB4E3}" destId="{25E81202-F435-4AF8-BE67-95CE9D5CFFDE}" srcOrd="4" destOrd="0" presId="urn:microsoft.com/office/officeart/2005/8/layout/orgChart1"/>
    <dgm:cxn modelId="{52164F98-E358-4EEA-B073-E2C7AB3E8F3B}" type="presParOf" srcId="{42CB8A5B-92A4-4B7F-ABE7-DE6A995BB4E3}" destId="{1F610B24-330B-463D-83FC-9B93E312BD3B}" srcOrd="5" destOrd="0" presId="urn:microsoft.com/office/officeart/2005/8/layout/orgChart1"/>
    <dgm:cxn modelId="{A2D784D6-96E3-41D1-9EB8-4BA07C4FBBD7}" type="presParOf" srcId="{1F610B24-330B-463D-83FC-9B93E312BD3B}" destId="{55756F23-16F6-4D3F-8B00-9618D70A1149}" srcOrd="0" destOrd="0" presId="urn:microsoft.com/office/officeart/2005/8/layout/orgChart1"/>
    <dgm:cxn modelId="{3DDD6926-063E-40FA-AA38-A4E4E535DD17}" type="presParOf" srcId="{55756F23-16F6-4D3F-8B00-9618D70A1149}" destId="{085948A0-094D-4D60-BCB4-2273EE959498}" srcOrd="0" destOrd="0" presId="urn:microsoft.com/office/officeart/2005/8/layout/orgChart1"/>
    <dgm:cxn modelId="{93F1C105-E9D6-4B92-A160-2122B83A4DE2}" type="presParOf" srcId="{55756F23-16F6-4D3F-8B00-9618D70A1149}" destId="{805F4A7E-4FC2-4AAC-89ED-B7A24A965F6F}" srcOrd="1" destOrd="0" presId="urn:microsoft.com/office/officeart/2005/8/layout/orgChart1"/>
    <dgm:cxn modelId="{3FC833E1-9358-4B16-9DBD-36311B25EEEB}" type="presParOf" srcId="{1F610B24-330B-463D-83FC-9B93E312BD3B}" destId="{07ABE6CC-8ABF-4C7F-9C03-1BDA9C301ADE}" srcOrd="1" destOrd="0" presId="urn:microsoft.com/office/officeart/2005/8/layout/orgChart1"/>
    <dgm:cxn modelId="{9F0CCB4B-797D-4A6A-A0A7-5981F17B9860}" type="presParOf" srcId="{07ABE6CC-8ABF-4C7F-9C03-1BDA9C301ADE}" destId="{13B95838-916A-4A89-A1BB-9A486F3919E3}" srcOrd="0" destOrd="0" presId="urn:microsoft.com/office/officeart/2005/8/layout/orgChart1"/>
    <dgm:cxn modelId="{C1C2EDF8-5B95-466C-BFA5-A11C267ABF55}" type="presParOf" srcId="{07ABE6CC-8ABF-4C7F-9C03-1BDA9C301ADE}" destId="{18F0987F-D2B0-461E-AF50-C863359E0B76}" srcOrd="1" destOrd="0" presId="urn:microsoft.com/office/officeart/2005/8/layout/orgChart1"/>
    <dgm:cxn modelId="{79F4700C-10E9-465A-A6F6-C3A8246B91D5}" type="presParOf" srcId="{18F0987F-D2B0-461E-AF50-C863359E0B76}" destId="{39EBBBF7-191C-4631-8265-8DB6A55F43B8}" srcOrd="0" destOrd="0" presId="urn:microsoft.com/office/officeart/2005/8/layout/orgChart1"/>
    <dgm:cxn modelId="{6E842276-75DD-4407-B9B8-694880B65316}" type="presParOf" srcId="{39EBBBF7-191C-4631-8265-8DB6A55F43B8}" destId="{E3C5D478-C180-480E-9EFE-F8C96E2BC83A}" srcOrd="0" destOrd="0" presId="urn:microsoft.com/office/officeart/2005/8/layout/orgChart1"/>
    <dgm:cxn modelId="{0FE2ABE6-0D9F-44A6-A7CC-05A5C194375E}" type="presParOf" srcId="{39EBBBF7-191C-4631-8265-8DB6A55F43B8}" destId="{19CA8D14-C657-432C-8067-AB282394BB84}" srcOrd="1" destOrd="0" presId="urn:microsoft.com/office/officeart/2005/8/layout/orgChart1"/>
    <dgm:cxn modelId="{E4930131-6C52-413B-AC1A-D7728D34E8EB}" type="presParOf" srcId="{18F0987F-D2B0-461E-AF50-C863359E0B76}" destId="{05AD7FA9-7DE3-44F5-89C8-75E6A44DDA1D}" srcOrd="1" destOrd="0" presId="urn:microsoft.com/office/officeart/2005/8/layout/orgChart1"/>
    <dgm:cxn modelId="{FFAEE45C-3A38-41B0-B530-24FCE4E02E2B}" type="presParOf" srcId="{05AD7FA9-7DE3-44F5-89C8-75E6A44DDA1D}" destId="{141B6599-6A43-4F79-8174-C643A17235E0}" srcOrd="0" destOrd="0" presId="urn:microsoft.com/office/officeart/2005/8/layout/orgChart1"/>
    <dgm:cxn modelId="{23C813DC-234B-41B1-9071-BA1F685EDC22}" type="presParOf" srcId="{05AD7FA9-7DE3-44F5-89C8-75E6A44DDA1D}" destId="{0E2B8704-EBC7-4CCB-AFA2-808E17D5944A}" srcOrd="1" destOrd="0" presId="urn:microsoft.com/office/officeart/2005/8/layout/orgChart1"/>
    <dgm:cxn modelId="{935EB56A-4BA6-48BF-A184-549F8E35677D}" type="presParOf" srcId="{0E2B8704-EBC7-4CCB-AFA2-808E17D5944A}" destId="{8AE7D23D-84A9-4FF1-9C0F-472F281FD872}" srcOrd="0" destOrd="0" presId="urn:microsoft.com/office/officeart/2005/8/layout/orgChart1"/>
    <dgm:cxn modelId="{65E0A002-D051-48CF-A6E1-87C8A93C0FB5}" type="presParOf" srcId="{8AE7D23D-84A9-4FF1-9C0F-472F281FD872}" destId="{81EA11CA-3A9F-4047-80D5-C72A88F180E1}" srcOrd="0" destOrd="0" presId="urn:microsoft.com/office/officeart/2005/8/layout/orgChart1"/>
    <dgm:cxn modelId="{27EAAA9C-0A96-495A-8BB9-034D59A0BE47}" type="presParOf" srcId="{8AE7D23D-84A9-4FF1-9C0F-472F281FD872}" destId="{F41C2413-52BB-456B-9FDA-141FB9BBE817}" srcOrd="1" destOrd="0" presId="urn:microsoft.com/office/officeart/2005/8/layout/orgChart1"/>
    <dgm:cxn modelId="{30A58646-1FF2-4320-AD6D-5EED693FB90E}" type="presParOf" srcId="{0E2B8704-EBC7-4CCB-AFA2-808E17D5944A}" destId="{A832BC2C-CE09-4C69-8E36-A1FA1978992D}" srcOrd="1" destOrd="0" presId="urn:microsoft.com/office/officeart/2005/8/layout/orgChart1"/>
    <dgm:cxn modelId="{7C62479F-D09F-4C18-B2C4-EBFCFB99940A}" type="presParOf" srcId="{0E2B8704-EBC7-4CCB-AFA2-808E17D5944A}" destId="{99B8D9FB-C679-4272-9BA9-32442D4A53F4}" srcOrd="2" destOrd="0" presId="urn:microsoft.com/office/officeart/2005/8/layout/orgChart1"/>
    <dgm:cxn modelId="{BE77CCD5-3CFA-40AA-A3B6-945A45FE79CE}" type="presParOf" srcId="{05AD7FA9-7DE3-44F5-89C8-75E6A44DDA1D}" destId="{A2B0BB8E-44FA-4EF7-9A91-75F6C5F1CC32}" srcOrd="2" destOrd="0" presId="urn:microsoft.com/office/officeart/2005/8/layout/orgChart1"/>
    <dgm:cxn modelId="{5AB681CE-B4F9-43FC-BADC-E27CC01B6FFB}" type="presParOf" srcId="{05AD7FA9-7DE3-44F5-89C8-75E6A44DDA1D}" destId="{96689A89-B8D0-410C-A589-8B7B24044DB2}" srcOrd="3" destOrd="0" presId="urn:microsoft.com/office/officeart/2005/8/layout/orgChart1"/>
    <dgm:cxn modelId="{DA1F8AEA-851D-472D-882F-EA3919E9F140}" type="presParOf" srcId="{96689A89-B8D0-410C-A589-8B7B24044DB2}" destId="{7A5C4801-4869-439A-9B88-02133742CCD6}" srcOrd="0" destOrd="0" presId="urn:microsoft.com/office/officeart/2005/8/layout/orgChart1"/>
    <dgm:cxn modelId="{BFAB5DEA-7605-43EB-8103-F94E240C6C39}" type="presParOf" srcId="{7A5C4801-4869-439A-9B88-02133742CCD6}" destId="{F88BD6D2-8BB1-4755-A15D-C6429C8707D8}" srcOrd="0" destOrd="0" presId="urn:microsoft.com/office/officeart/2005/8/layout/orgChart1"/>
    <dgm:cxn modelId="{D8A815BD-B5D8-4EC1-A220-DE6DBAA722F5}" type="presParOf" srcId="{7A5C4801-4869-439A-9B88-02133742CCD6}" destId="{A388AAED-78CA-40D5-99E6-9E5A7B1037A7}" srcOrd="1" destOrd="0" presId="urn:microsoft.com/office/officeart/2005/8/layout/orgChart1"/>
    <dgm:cxn modelId="{B7D37E3C-1604-4505-B29C-B28BD2377D80}" type="presParOf" srcId="{96689A89-B8D0-410C-A589-8B7B24044DB2}" destId="{17B82214-51E9-4D29-BA2D-09133583B9DB}" srcOrd="1" destOrd="0" presId="urn:microsoft.com/office/officeart/2005/8/layout/orgChart1"/>
    <dgm:cxn modelId="{E52BCAC8-D787-4C65-9B12-5D9CEE07AFA6}" type="presParOf" srcId="{96689A89-B8D0-410C-A589-8B7B24044DB2}" destId="{702A3734-BEEF-475D-A9D8-46C14B14A858}" srcOrd="2" destOrd="0" presId="urn:microsoft.com/office/officeart/2005/8/layout/orgChart1"/>
    <dgm:cxn modelId="{6DF39507-D541-4AF1-B132-1701A777A127}" type="presParOf" srcId="{18F0987F-D2B0-461E-AF50-C863359E0B76}" destId="{F8865362-3FEB-48E4-AE78-D4E2E6428022}" srcOrd="2" destOrd="0" presId="urn:microsoft.com/office/officeart/2005/8/layout/orgChart1"/>
    <dgm:cxn modelId="{A77903A0-586F-4850-9518-BFCF44FCB1FF}" type="presParOf" srcId="{07ABE6CC-8ABF-4C7F-9C03-1BDA9C301ADE}" destId="{D3293EA1-AB73-489E-A023-4B90026F27B9}" srcOrd="2" destOrd="0" presId="urn:microsoft.com/office/officeart/2005/8/layout/orgChart1"/>
    <dgm:cxn modelId="{26DE5167-4F46-4439-9F6B-F661F6E8E504}" type="presParOf" srcId="{07ABE6CC-8ABF-4C7F-9C03-1BDA9C301ADE}" destId="{7B65B9F2-3E69-4CFE-A6C1-6C8B5E07180D}" srcOrd="3" destOrd="0" presId="urn:microsoft.com/office/officeart/2005/8/layout/orgChart1"/>
    <dgm:cxn modelId="{274E497D-0467-4AD3-A27C-E7F9E159460A}" type="presParOf" srcId="{7B65B9F2-3E69-4CFE-A6C1-6C8B5E07180D}" destId="{BACEB994-ACD7-4A11-BD8D-AEE357739BF6}" srcOrd="0" destOrd="0" presId="urn:microsoft.com/office/officeart/2005/8/layout/orgChart1"/>
    <dgm:cxn modelId="{50F50630-0C4F-4A34-BC8C-EA88A0E174F4}" type="presParOf" srcId="{BACEB994-ACD7-4A11-BD8D-AEE357739BF6}" destId="{52411A71-18CB-4DF9-89D5-4979AA867380}" srcOrd="0" destOrd="0" presId="urn:microsoft.com/office/officeart/2005/8/layout/orgChart1"/>
    <dgm:cxn modelId="{BB587EF4-A545-43A4-8CF7-664FE4C1412D}" type="presParOf" srcId="{BACEB994-ACD7-4A11-BD8D-AEE357739BF6}" destId="{4025D1B1-6B9D-4B48-918C-9628F6C3A02A}" srcOrd="1" destOrd="0" presId="urn:microsoft.com/office/officeart/2005/8/layout/orgChart1"/>
    <dgm:cxn modelId="{602F7D10-6E01-4A47-B99B-10AB6140A0B1}" type="presParOf" srcId="{7B65B9F2-3E69-4CFE-A6C1-6C8B5E07180D}" destId="{C07AA111-0FDB-4012-A274-72012B798DBF}" srcOrd="1" destOrd="0" presId="urn:microsoft.com/office/officeart/2005/8/layout/orgChart1"/>
    <dgm:cxn modelId="{E9459C78-2925-44FD-8C8F-8C26EF898EB8}" type="presParOf" srcId="{C07AA111-0FDB-4012-A274-72012B798DBF}" destId="{2681053F-0A76-466E-9679-D6FE7BC18DA9}" srcOrd="0" destOrd="0" presId="urn:microsoft.com/office/officeart/2005/8/layout/orgChart1"/>
    <dgm:cxn modelId="{C14F8173-7365-4B6C-8CD9-A04033CFE049}" type="presParOf" srcId="{C07AA111-0FDB-4012-A274-72012B798DBF}" destId="{C24B2CBA-8875-4B67-9FB6-F252619F13BC}" srcOrd="1" destOrd="0" presId="urn:microsoft.com/office/officeart/2005/8/layout/orgChart1"/>
    <dgm:cxn modelId="{214C8D52-3B0E-4FC3-AD9B-C129DBFFD541}" type="presParOf" srcId="{C24B2CBA-8875-4B67-9FB6-F252619F13BC}" destId="{CBA16769-0DC6-4D46-BE2E-A161F05EADA8}" srcOrd="0" destOrd="0" presId="urn:microsoft.com/office/officeart/2005/8/layout/orgChart1"/>
    <dgm:cxn modelId="{16B28D80-BA3F-4747-8C30-928D57C7E32A}" type="presParOf" srcId="{CBA16769-0DC6-4D46-BE2E-A161F05EADA8}" destId="{A0F80D04-35FC-4E79-93F4-760B3D824E75}" srcOrd="0" destOrd="0" presId="urn:microsoft.com/office/officeart/2005/8/layout/orgChart1"/>
    <dgm:cxn modelId="{AF5EAF8A-4867-40F2-B786-CECEE8E6E18D}" type="presParOf" srcId="{CBA16769-0DC6-4D46-BE2E-A161F05EADA8}" destId="{FDA4DA77-D740-4498-B4A6-7822BBF18CF9}" srcOrd="1" destOrd="0" presId="urn:microsoft.com/office/officeart/2005/8/layout/orgChart1"/>
    <dgm:cxn modelId="{28637D90-D827-45D1-AD70-7EA346BD8D29}" type="presParOf" srcId="{C24B2CBA-8875-4B67-9FB6-F252619F13BC}" destId="{A9D05FAE-8C5C-4FD6-8941-52BCAE59DCC0}" srcOrd="1" destOrd="0" presId="urn:microsoft.com/office/officeart/2005/8/layout/orgChart1"/>
    <dgm:cxn modelId="{CB3D2E21-6F83-4B53-A133-D7DB50757FB3}" type="presParOf" srcId="{C24B2CBA-8875-4B67-9FB6-F252619F13BC}" destId="{19B541C5-7C4A-4194-B9C2-BC3674CD58BE}" srcOrd="2" destOrd="0" presId="urn:microsoft.com/office/officeart/2005/8/layout/orgChart1"/>
    <dgm:cxn modelId="{35A02EF4-B988-4A66-B257-939995F6744C}" type="presParOf" srcId="{C07AA111-0FDB-4012-A274-72012B798DBF}" destId="{DCE0CDEC-5CD8-48EA-BFF0-B9768ED4C185}" srcOrd="2" destOrd="0" presId="urn:microsoft.com/office/officeart/2005/8/layout/orgChart1"/>
    <dgm:cxn modelId="{56390FC4-4EFC-4B42-9261-101D9359F630}" type="presParOf" srcId="{C07AA111-0FDB-4012-A274-72012B798DBF}" destId="{EBA49A53-2040-4A04-9CED-C9136032AE51}" srcOrd="3" destOrd="0" presId="urn:microsoft.com/office/officeart/2005/8/layout/orgChart1"/>
    <dgm:cxn modelId="{9EC84ABE-ED9F-4CD8-AFBE-D2D7A77EB5FA}" type="presParOf" srcId="{EBA49A53-2040-4A04-9CED-C9136032AE51}" destId="{2DDABFAA-50BA-4468-999D-250CE206B070}" srcOrd="0" destOrd="0" presId="urn:microsoft.com/office/officeart/2005/8/layout/orgChart1"/>
    <dgm:cxn modelId="{6A56C185-47C5-4290-B6C3-408F1397BC52}" type="presParOf" srcId="{2DDABFAA-50BA-4468-999D-250CE206B070}" destId="{92088ABA-24A3-4CE7-95A4-5266E6838012}" srcOrd="0" destOrd="0" presId="urn:microsoft.com/office/officeart/2005/8/layout/orgChart1"/>
    <dgm:cxn modelId="{DFF66668-87B0-4A37-A28E-65494ADE32F6}" type="presParOf" srcId="{2DDABFAA-50BA-4468-999D-250CE206B070}" destId="{EA5675F9-139D-446A-9685-93318BA3AE69}" srcOrd="1" destOrd="0" presId="urn:microsoft.com/office/officeart/2005/8/layout/orgChart1"/>
    <dgm:cxn modelId="{1040D6BA-5601-45DD-A431-72989DA6F080}" type="presParOf" srcId="{EBA49A53-2040-4A04-9CED-C9136032AE51}" destId="{520D6CEC-41FA-4D06-A90B-761C9CD63C72}" srcOrd="1" destOrd="0" presId="urn:microsoft.com/office/officeart/2005/8/layout/orgChart1"/>
    <dgm:cxn modelId="{131DA1A1-8C89-415C-8581-B3D200A6C5AA}" type="presParOf" srcId="{EBA49A53-2040-4A04-9CED-C9136032AE51}" destId="{9A53983E-7139-41A7-97ED-B74EA0A51A72}" srcOrd="2" destOrd="0" presId="urn:microsoft.com/office/officeart/2005/8/layout/orgChart1"/>
    <dgm:cxn modelId="{77028E18-A87E-4601-8894-2FDCA4BA4360}" type="presParOf" srcId="{C07AA111-0FDB-4012-A274-72012B798DBF}" destId="{36E31731-0E42-4A52-A472-5F540A9A8150}" srcOrd="4" destOrd="0" presId="urn:microsoft.com/office/officeart/2005/8/layout/orgChart1"/>
    <dgm:cxn modelId="{54857B56-8C04-423D-BDEE-2460605685E5}" type="presParOf" srcId="{C07AA111-0FDB-4012-A274-72012B798DBF}" destId="{1D702379-D78C-4076-B814-7AAACE879C91}" srcOrd="5" destOrd="0" presId="urn:microsoft.com/office/officeart/2005/8/layout/orgChart1"/>
    <dgm:cxn modelId="{B3ECAACE-B9EA-495E-BF7B-95E467D8E57E}" type="presParOf" srcId="{1D702379-D78C-4076-B814-7AAACE879C91}" destId="{E1FA4CF4-47BD-4660-9FB1-7C0C25BA3605}" srcOrd="0" destOrd="0" presId="urn:microsoft.com/office/officeart/2005/8/layout/orgChart1"/>
    <dgm:cxn modelId="{1B1CED91-164D-4945-A0B9-B11AAF5830D2}" type="presParOf" srcId="{E1FA4CF4-47BD-4660-9FB1-7C0C25BA3605}" destId="{C33651F6-034A-4DDB-B02A-6FECA4DB1232}" srcOrd="0" destOrd="0" presId="urn:microsoft.com/office/officeart/2005/8/layout/orgChart1"/>
    <dgm:cxn modelId="{A369666B-1039-470E-A14F-D61CDE2A256E}" type="presParOf" srcId="{E1FA4CF4-47BD-4660-9FB1-7C0C25BA3605}" destId="{F2A95BC3-3858-42E8-A1D1-90302D5A2B40}" srcOrd="1" destOrd="0" presId="urn:microsoft.com/office/officeart/2005/8/layout/orgChart1"/>
    <dgm:cxn modelId="{3A86D89A-237F-45E2-A499-1D3A47E78707}" type="presParOf" srcId="{1D702379-D78C-4076-B814-7AAACE879C91}" destId="{D905D541-CF00-4777-953C-B3F2F50F6E97}" srcOrd="1" destOrd="0" presId="urn:microsoft.com/office/officeart/2005/8/layout/orgChart1"/>
    <dgm:cxn modelId="{73CFDD2D-2A11-44DB-B44C-9EB58B369ADD}" type="presParOf" srcId="{1D702379-D78C-4076-B814-7AAACE879C91}" destId="{D971C0C0-B12A-4128-B29B-698DAE5663CC}" srcOrd="2" destOrd="0" presId="urn:microsoft.com/office/officeart/2005/8/layout/orgChart1"/>
    <dgm:cxn modelId="{8723288E-8BCB-453E-8023-97246BA4A8C7}" type="presParOf" srcId="{C07AA111-0FDB-4012-A274-72012B798DBF}" destId="{32EA1182-AB61-445B-A03B-DEB730119015}" srcOrd="6" destOrd="0" presId="urn:microsoft.com/office/officeart/2005/8/layout/orgChart1"/>
    <dgm:cxn modelId="{9AFAA930-0C44-4D31-8870-7CA92C3EDBAA}" type="presParOf" srcId="{C07AA111-0FDB-4012-A274-72012B798DBF}" destId="{EE5E94F8-E2DD-462D-9866-438B017DA0E9}" srcOrd="7" destOrd="0" presId="urn:microsoft.com/office/officeart/2005/8/layout/orgChart1"/>
    <dgm:cxn modelId="{BB5C8EBB-9A9D-4C3B-A389-38E809818563}" type="presParOf" srcId="{EE5E94F8-E2DD-462D-9866-438B017DA0E9}" destId="{A5D3B600-0C00-4F28-B9E9-178D58951BC3}" srcOrd="0" destOrd="0" presId="urn:microsoft.com/office/officeart/2005/8/layout/orgChart1"/>
    <dgm:cxn modelId="{914C39AE-9BC8-457A-92F3-21479B249B2C}" type="presParOf" srcId="{A5D3B600-0C00-4F28-B9E9-178D58951BC3}" destId="{C327025B-0EE1-4F4F-8FEE-4CC8A270DF35}" srcOrd="0" destOrd="0" presId="urn:microsoft.com/office/officeart/2005/8/layout/orgChart1"/>
    <dgm:cxn modelId="{9F0E465F-8211-4091-A9FD-9EB01E893CEC}" type="presParOf" srcId="{A5D3B600-0C00-4F28-B9E9-178D58951BC3}" destId="{13E566EB-3783-4377-BB76-282347423DB7}" srcOrd="1" destOrd="0" presId="urn:microsoft.com/office/officeart/2005/8/layout/orgChart1"/>
    <dgm:cxn modelId="{4A06613E-0DD2-46D6-9118-798A7972EEDB}" type="presParOf" srcId="{EE5E94F8-E2DD-462D-9866-438B017DA0E9}" destId="{4A0F4D57-8635-4D7A-8621-B8002D445068}" srcOrd="1" destOrd="0" presId="urn:microsoft.com/office/officeart/2005/8/layout/orgChart1"/>
    <dgm:cxn modelId="{4238000B-FF60-44CC-8724-9987B741D31D}" type="presParOf" srcId="{EE5E94F8-E2DD-462D-9866-438B017DA0E9}" destId="{8FE46F5A-2A92-4FE0-BACB-02E6A1A583C5}" srcOrd="2" destOrd="0" presId="urn:microsoft.com/office/officeart/2005/8/layout/orgChart1"/>
    <dgm:cxn modelId="{976A0B3F-AC42-498D-B783-46D08167EB01}" type="presParOf" srcId="{C07AA111-0FDB-4012-A274-72012B798DBF}" destId="{C5F81C90-FC19-4BB6-939A-70719152C9BA}" srcOrd="8" destOrd="0" presId="urn:microsoft.com/office/officeart/2005/8/layout/orgChart1"/>
    <dgm:cxn modelId="{CD4285D1-40EA-4F11-AA8E-6749BAC6DBCD}" type="presParOf" srcId="{C07AA111-0FDB-4012-A274-72012B798DBF}" destId="{88766BAF-71BB-41EE-A8CE-2C92715FFA47}" srcOrd="9" destOrd="0" presId="urn:microsoft.com/office/officeart/2005/8/layout/orgChart1"/>
    <dgm:cxn modelId="{31AD1B06-A923-4B4E-9343-60C24BBE2547}" type="presParOf" srcId="{88766BAF-71BB-41EE-A8CE-2C92715FFA47}" destId="{D6FAAC13-9A04-46F7-A1B0-2A294F7C1665}" srcOrd="0" destOrd="0" presId="urn:microsoft.com/office/officeart/2005/8/layout/orgChart1"/>
    <dgm:cxn modelId="{6642B4BC-385A-4FAD-8B72-7596EEEB8B8F}" type="presParOf" srcId="{D6FAAC13-9A04-46F7-A1B0-2A294F7C1665}" destId="{EBD9E905-C05C-4155-8897-E9541615F777}" srcOrd="0" destOrd="0" presId="urn:microsoft.com/office/officeart/2005/8/layout/orgChart1"/>
    <dgm:cxn modelId="{D17040D9-4D83-4688-87C4-99F51B7E1C3B}" type="presParOf" srcId="{D6FAAC13-9A04-46F7-A1B0-2A294F7C1665}" destId="{368A0893-A9C1-4362-8DF7-28ACD174C580}" srcOrd="1" destOrd="0" presId="urn:microsoft.com/office/officeart/2005/8/layout/orgChart1"/>
    <dgm:cxn modelId="{87ED289C-48D1-4A77-AD16-0E770581E6A8}" type="presParOf" srcId="{88766BAF-71BB-41EE-A8CE-2C92715FFA47}" destId="{582BCCEA-D2D4-41E7-AD67-04F670DDDC54}" srcOrd="1" destOrd="0" presId="urn:microsoft.com/office/officeart/2005/8/layout/orgChart1"/>
    <dgm:cxn modelId="{82BAFFD0-8F75-4423-864B-32DC551AD94D}" type="presParOf" srcId="{88766BAF-71BB-41EE-A8CE-2C92715FFA47}" destId="{1A2CEBE1-4802-4C0F-996D-F2B554D4B5FD}" srcOrd="2" destOrd="0" presId="urn:microsoft.com/office/officeart/2005/8/layout/orgChart1"/>
    <dgm:cxn modelId="{8E9256D4-E492-4068-BC14-026291305BCC}" type="presParOf" srcId="{7B65B9F2-3E69-4CFE-A6C1-6C8B5E07180D}" destId="{47BF679B-720A-426D-85EE-E8D4062EDC03}" srcOrd="2" destOrd="0" presId="urn:microsoft.com/office/officeart/2005/8/layout/orgChart1"/>
    <dgm:cxn modelId="{4246CF0B-8773-4846-81D2-6ED1B341E366}" type="presParOf" srcId="{1F610B24-330B-463D-83FC-9B93E312BD3B}" destId="{85F9615A-FC93-4D31-887C-9401E8EDFC3A}" srcOrd="2" destOrd="0" presId="urn:microsoft.com/office/officeart/2005/8/layout/orgChart1"/>
    <dgm:cxn modelId="{F92EC9B6-3BC0-4F8A-B916-36ACE798CD6E}" type="presParOf" srcId="{F97F7B20-6F6A-402B-89D7-BD498E6B7EFA}" destId="{60EAE633-5A23-48C7-87BB-F4E226D39CA7}" srcOrd="2" destOrd="0" presId="urn:microsoft.com/office/officeart/2005/8/layout/orgChart1"/>
    <dgm:cxn modelId="{FFDFDF85-2938-4310-89C5-FCF6A430C88B}" type="presParOf" srcId="{CAC689E9-B502-42EF-95F1-BCDA5E36B9F9}" destId="{084EBAE0-8D34-46BC-A4D8-275491DE8BB2}" srcOrd="5" destOrd="0" presId="urn:microsoft.com/office/officeart/2005/8/layout/orgChart1"/>
    <dgm:cxn modelId="{A3978CEB-4EA4-4FB7-A768-70A64F7C96F5}" type="presParOf" srcId="{084EBAE0-8D34-46BC-A4D8-275491DE8BB2}" destId="{89098363-2FB4-4BEB-B778-5EE575278619}" srcOrd="0" destOrd="0" presId="urn:microsoft.com/office/officeart/2005/8/layout/orgChart1"/>
    <dgm:cxn modelId="{FF11D9D4-7280-44A2-8B34-C539029B5101}" type="presParOf" srcId="{89098363-2FB4-4BEB-B778-5EE575278619}" destId="{E80BF464-BA0C-450E-8801-1175EB78FA5E}" srcOrd="0" destOrd="0" presId="urn:microsoft.com/office/officeart/2005/8/layout/orgChart1"/>
    <dgm:cxn modelId="{8917FEBF-6912-4EED-B35D-54D02C169798}" type="presParOf" srcId="{89098363-2FB4-4BEB-B778-5EE575278619}" destId="{8520579C-D79C-4FA4-80D0-29BBAEA66E0F}" srcOrd="1" destOrd="0" presId="urn:microsoft.com/office/officeart/2005/8/layout/orgChart1"/>
    <dgm:cxn modelId="{C796D64A-2B23-43FE-BD07-BB4BBBA66059}" type="presParOf" srcId="{084EBAE0-8D34-46BC-A4D8-275491DE8BB2}" destId="{31E336F0-4C0E-4F86-8615-44EEC3D4CCA2}" srcOrd="1" destOrd="0" presId="urn:microsoft.com/office/officeart/2005/8/layout/orgChart1"/>
    <dgm:cxn modelId="{C8158AD0-6167-4F0B-B26F-52FC61A2C8F4}" type="presParOf" srcId="{31E336F0-4C0E-4F86-8615-44EEC3D4CCA2}" destId="{2AF7D7AF-2936-48BF-B2B4-8902A395FD6D}" srcOrd="0" destOrd="0" presId="urn:microsoft.com/office/officeart/2005/8/layout/orgChart1"/>
    <dgm:cxn modelId="{BD573E54-EC36-420C-8545-45579D94FC4E}" type="presParOf" srcId="{31E336F0-4C0E-4F86-8615-44EEC3D4CCA2}" destId="{66688B7B-BB86-4E99-8CE3-00E44458E1AB}" srcOrd="1" destOrd="0" presId="urn:microsoft.com/office/officeart/2005/8/layout/orgChart1"/>
    <dgm:cxn modelId="{7EDC1EAB-7A89-4389-BC7E-8D7D5058DA3C}" type="presParOf" srcId="{66688B7B-BB86-4E99-8CE3-00E44458E1AB}" destId="{27442114-3E57-4610-AA99-284252CF74B1}" srcOrd="0" destOrd="0" presId="urn:microsoft.com/office/officeart/2005/8/layout/orgChart1"/>
    <dgm:cxn modelId="{9ABE4FAA-9206-4A88-AAD5-FD819494AEBB}" type="presParOf" srcId="{27442114-3E57-4610-AA99-284252CF74B1}" destId="{9ABEB191-1F6E-4E30-9684-609818117E77}" srcOrd="0" destOrd="0" presId="urn:microsoft.com/office/officeart/2005/8/layout/orgChart1"/>
    <dgm:cxn modelId="{72CA50A1-68CB-441C-A16E-071DB54B5E83}" type="presParOf" srcId="{27442114-3E57-4610-AA99-284252CF74B1}" destId="{E5AF1CC9-6BD3-4D56-98D1-D6F159880EAA}" srcOrd="1" destOrd="0" presId="urn:microsoft.com/office/officeart/2005/8/layout/orgChart1"/>
    <dgm:cxn modelId="{06ABF346-864B-4390-802F-D65A8D4D250C}" type="presParOf" srcId="{66688B7B-BB86-4E99-8CE3-00E44458E1AB}" destId="{4A84B307-5F6D-4F8B-96B0-5C7D329D53FA}" srcOrd="1" destOrd="0" presId="urn:microsoft.com/office/officeart/2005/8/layout/orgChart1"/>
    <dgm:cxn modelId="{697DC1D3-9176-4297-8804-677D202B7403}" type="presParOf" srcId="{66688B7B-BB86-4E99-8CE3-00E44458E1AB}" destId="{D96D6C6B-CE56-4045-9D03-CEA1A404665C}" srcOrd="2" destOrd="0" presId="urn:microsoft.com/office/officeart/2005/8/layout/orgChart1"/>
    <dgm:cxn modelId="{4C389A50-BD1F-4902-8CB0-485DEA75974D}" type="presParOf" srcId="{084EBAE0-8D34-46BC-A4D8-275491DE8BB2}" destId="{3BE5E746-B174-41C0-BD89-07F09E5DF2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7D7AF-2936-48BF-B2B4-8902A395FD6D}">
      <dsp:nvSpPr>
        <dsp:cNvPr id="0" name=""/>
        <dsp:cNvSpPr/>
      </dsp:nvSpPr>
      <dsp:spPr>
        <a:xfrm>
          <a:off x="10888675" y="636324"/>
          <a:ext cx="91440" cy="195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81C90-FC19-4BB6-939A-70719152C9BA}">
      <dsp:nvSpPr>
        <dsp:cNvPr id="0" name=""/>
        <dsp:cNvSpPr/>
      </dsp:nvSpPr>
      <dsp:spPr>
        <a:xfrm>
          <a:off x="9998945" y="1958054"/>
          <a:ext cx="139619" cy="307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626"/>
              </a:lnTo>
              <a:lnTo>
                <a:pt x="139619" y="307162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A1182-AB61-445B-A03B-DEB730119015}">
      <dsp:nvSpPr>
        <dsp:cNvPr id="0" name=""/>
        <dsp:cNvSpPr/>
      </dsp:nvSpPr>
      <dsp:spPr>
        <a:xfrm>
          <a:off x="9998945" y="1958054"/>
          <a:ext cx="139619" cy="241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761"/>
              </a:lnTo>
              <a:lnTo>
                <a:pt x="139619" y="24107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31731-0E42-4A52-A472-5F540A9A8150}">
      <dsp:nvSpPr>
        <dsp:cNvPr id="0" name=""/>
        <dsp:cNvSpPr/>
      </dsp:nvSpPr>
      <dsp:spPr>
        <a:xfrm>
          <a:off x="9998945" y="1958054"/>
          <a:ext cx="139619" cy="174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9896"/>
              </a:lnTo>
              <a:lnTo>
                <a:pt x="139619" y="17498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0CDEC-5CD8-48EA-BFF0-B9768ED4C185}">
      <dsp:nvSpPr>
        <dsp:cNvPr id="0" name=""/>
        <dsp:cNvSpPr/>
      </dsp:nvSpPr>
      <dsp:spPr>
        <a:xfrm>
          <a:off x="9998945" y="1958054"/>
          <a:ext cx="139619" cy="108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031"/>
              </a:lnTo>
              <a:lnTo>
                <a:pt x="139619" y="10890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053F-0A76-466E-9679-D6FE7BC18DA9}">
      <dsp:nvSpPr>
        <dsp:cNvPr id="0" name=""/>
        <dsp:cNvSpPr/>
      </dsp:nvSpPr>
      <dsp:spPr>
        <a:xfrm>
          <a:off x="9998945" y="1958054"/>
          <a:ext cx="139619" cy="4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66"/>
              </a:lnTo>
              <a:lnTo>
                <a:pt x="139619" y="4281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93EA1-AB73-489E-A023-4B90026F27B9}">
      <dsp:nvSpPr>
        <dsp:cNvPr id="0" name=""/>
        <dsp:cNvSpPr/>
      </dsp:nvSpPr>
      <dsp:spPr>
        <a:xfrm>
          <a:off x="9808132" y="1297189"/>
          <a:ext cx="563131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563131" y="97733"/>
              </a:lnTo>
              <a:lnTo>
                <a:pt x="563131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0BB8E-44FA-4EF7-9A91-75F6C5F1CC32}">
      <dsp:nvSpPr>
        <dsp:cNvPr id="0" name=""/>
        <dsp:cNvSpPr/>
      </dsp:nvSpPr>
      <dsp:spPr>
        <a:xfrm>
          <a:off x="8872682" y="1958054"/>
          <a:ext cx="139619" cy="108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031"/>
              </a:lnTo>
              <a:lnTo>
                <a:pt x="139619" y="10890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B6599-6A43-4F79-8174-C643A17235E0}">
      <dsp:nvSpPr>
        <dsp:cNvPr id="0" name=""/>
        <dsp:cNvSpPr/>
      </dsp:nvSpPr>
      <dsp:spPr>
        <a:xfrm>
          <a:off x="8872682" y="1958054"/>
          <a:ext cx="139619" cy="4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66"/>
              </a:lnTo>
              <a:lnTo>
                <a:pt x="139619" y="4281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5838-916A-4A89-A1BB-9A486F3919E3}">
      <dsp:nvSpPr>
        <dsp:cNvPr id="0" name=""/>
        <dsp:cNvSpPr/>
      </dsp:nvSpPr>
      <dsp:spPr>
        <a:xfrm>
          <a:off x="9245000" y="1297189"/>
          <a:ext cx="563131" cy="195467"/>
        </a:xfrm>
        <a:custGeom>
          <a:avLst/>
          <a:gdLst/>
          <a:ahLst/>
          <a:cxnLst/>
          <a:rect l="0" t="0" r="0" b="0"/>
          <a:pathLst>
            <a:path>
              <a:moveTo>
                <a:pt x="563131" y="0"/>
              </a:moveTo>
              <a:lnTo>
                <a:pt x="563131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81202-F435-4AF8-BE67-95CE9D5CFFDE}">
      <dsp:nvSpPr>
        <dsp:cNvPr id="0" name=""/>
        <dsp:cNvSpPr/>
      </dsp:nvSpPr>
      <dsp:spPr>
        <a:xfrm>
          <a:off x="8681869" y="636324"/>
          <a:ext cx="1126263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1126263" y="97733"/>
              </a:lnTo>
              <a:lnTo>
                <a:pt x="1126263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F2023-F3A3-40A1-BCF1-2BB7577BA287}">
      <dsp:nvSpPr>
        <dsp:cNvPr id="0" name=""/>
        <dsp:cNvSpPr/>
      </dsp:nvSpPr>
      <dsp:spPr>
        <a:xfrm>
          <a:off x="8636149" y="636324"/>
          <a:ext cx="91440" cy="195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46EB-F771-4768-B822-1040FF16D9CB}">
      <dsp:nvSpPr>
        <dsp:cNvPr id="0" name=""/>
        <dsp:cNvSpPr/>
      </dsp:nvSpPr>
      <dsp:spPr>
        <a:xfrm>
          <a:off x="7183287" y="1297189"/>
          <a:ext cx="139619" cy="4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66"/>
              </a:lnTo>
              <a:lnTo>
                <a:pt x="139619" y="4281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E5AD5-E026-4452-9DBA-791A46C1690C}">
      <dsp:nvSpPr>
        <dsp:cNvPr id="0" name=""/>
        <dsp:cNvSpPr/>
      </dsp:nvSpPr>
      <dsp:spPr>
        <a:xfrm>
          <a:off x="7555606" y="636324"/>
          <a:ext cx="1126263" cy="195467"/>
        </a:xfrm>
        <a:custGeom>
          <a:avLst/>
          <a:gdLst/>
          <a:ahLst/>
          <a:cxnLst/>
          <a:rect l="0" t="0" r="0" b="0"/>
          <a:pathLst>
            <a:path>
              <a:moveTo>
                <a:pt x="1126263" y="0"/>
              </a:moveTo>
              <a:lnTo>
                <a:pt x="1126263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09D76-ED1F-490C-8EDC-220C4ACA7B83}">
      <dsp:nvSpPr>
        <dsp:cNvPr id="0" name=""/>
        <dsp:cNvSpPr/>
      </dsp:nvSpPr>
      <dsp:spPr>
        <a:xfrm>
          <a:off x="6057024" y="1297189"/>
          <a:ext cx="139619" cy="108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031"/>
              </a:lnTo>
              <a:lnTo>
                <a:pt x="139619" y="10890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7707D-1661-4B2C-B6FF-2BEF8772172C}">
      <dsp:nvSpPr>
        <dsp:cNvPr id="0" name=""/>
        <dsp:cNvSpPr/>
      </dsp:nvSpPr>
      <dsp:spPr>
        <a:xfrm>
          <a:off x="6057024" y="1297189"/>
          <a:ext cx="139619" cy="4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66"/>
              </a:lnTo>
              <a:lnTo>
                <a:pt x="139619" y="4281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EFA17-9140-40C8-A6F6-EF377A8CFD5D}">
      <dsp:nvSpPr>
        <dsp:cNvPr id="0" name=""/>
        <dsp:cNvSpPr/>
      </dsp:nvSpPr>
      <dsp:spPr>
        <a:xfrm>
          <a:off x="5137863" y="636324"/>
          <a:ext cx="1291479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1291479" y="97733"/>
              </a:lnTo>
              <a:lnTo>
                <a:pt x="1291479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91CDE-1C5F-40AD-84A0-DEFFEFCE678A}">
      <dsp:nvSpPr>
        <dsp:cNvPr id="0" name=""/>
        <dsp:cNvSpPr/>
      </dsp:nvSpPr>
      <dsp:spPr>
        <a:xfrm>
          <a:off x="3846383" y="1297189"/>
          <a:ext cx="1689394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1689394" y="97733"/>
              </a:lnTo>
              <a:lnTo>
                <a:pt x="1689394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6C66-AE83-4788-B4F0-A655FDAC73AC}">
      <dsp:nvSpPr>
        <dsp:cNvPr id="0" name=""/>
        <dsp:cNvSpPr/>
      </dsp:nvSpPr>
      <dsp:spPr>
        <a:xfrm>
          <a:off x="4037197" y="1958054"/>
          <a:ext cx="139619" cy="108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031"/>
              </a:lnTo>
              <a:lnTo>
                <a:pt x="139619" y="10890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E7638-E874-4E43-8D7D-481FCBAFD1EA}">
      <dsp:nvSpPr>
        <dsp:cNvPr id="0" name=""/>
        <dsp:cNvSpPr/>
      </dsp:nvSpPr>
      <dsp:spPr>
        <a:xfrm>
          <a:off x="4037197" y="1958054"/>
          <a:ext cx="139619" cy="4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66"/>
              </a:lnTo>
              <a:lnTo>
                <a:pt x="139619" y="4281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68DA6-92B3-4F70-A463-5243C19CDFAF}">
      <dsp:nvSpPr>
        <dsp:cNvPr id="0" name=""/>
        <dsp:cNvSpPr/>
      </dsp:nvSpPr>
      <dsp:spPr>
        <a:xfrm>
          <a:off x="3846383" y="1297189"/>
          <a:ext cx="563131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563131" y="97733"/>
              </a:lnTo>
              <a:lnTo>
                <a:pt x="563131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35CA1-BCB4-47B7-AD08-E06F8F7C8EE2}">
      <dsp:nvSpPr>
        <dsp:cNvPr id="0" name=""/>
        <dsp:cNvSpPr/>
      </dsp:nvSpPr>
      <dsp:spPr>
        <a:xfrm>
          <a:off x="3283252" y="1297189"/>
          <a:ext cx="563131" cy="195467"/>
        </a:xfrm>
        <a:custGeom>
          <a:avLst/>
          <a:gdLst/>
          <a:ahLst/>
          <a:cxnLst/>
          <a:rect l="0" t="0" r="0" b="0"/>
          <a:pathLst>
            <a:path>
              <a:moveTo>
                <a:pt x="563131" y="0"/>
              </a:moveTo>
              <a:lnTo>
                <a:pt x="563131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45ED0-E715-43D2-AA7F-82394B00C216}">
      <dsp:nvSpPr>
        <dsp:cNvPr id="0" name=""/>
        <dsp:cNvSpPr/>
      </dsp:nvSpPr>
      <dsp:spPr>
        <a:xfrm>
          <a:off x="2156989" y="1297189"/>
          <a:ext cx="1689394" cy="195467"/>
        </a:xfrm>
        <a:custGeom>
          <a:avLst/>
          <a:gdLst/>
          <a:ahLst/>
          <a:cxnLst/>
          <a:rect l="0" t="0" r="0" b="0"/>
          <a:pathLst>
            <a:path>
              <a:moveTo>
                <a:pt x="1689394" y="0"/>
              </a:moveTo>
              <a:lnTo>
                <a:pt x="1689394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A2D6B-7BEF-49AB-B27C-C5C5FA355098}">
      <dsp:nvSpPr>
        <dsp:cNvPr id="0" name=""/>
        <dsp:cNvSpPr/>
      </dsp:nvSpPr>
      <dsp:spPr>
        <a:xfrm>
          <a:off x="3846383" y="636324"/>
          <a:ext cx="1291479" cy="195467"/>
        </a:xfrm>
        <a:custGeom>
          <a:avLst/>
          <a:gdLst/>
          <a:ahLst/>
          <a:cxnLst/>
          <a:rect l="0" t="0" r="0" b="0"/>
          <a:pathLst>
            <a:path>
              <a:moveTo>
                <a:pt x="1291479" y="0"/>
              </a:moveTo>
              <a:lnTo>
                <a:pt x="1291479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5C63-0034-4694-922D-48CBD8D300C3}">
      <dsp:nvSpPr>
        <dsp:cNvPr id="0" name=""/>
        <dsp:cNvSpPr/>
      </dsp:nvSpPr>
      <dsp:spPr>
        <a:xfrm>
          <a:off x="1593857" y="636324"/>
          <a:ext cx="1126263" cy="19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33"/>
              </a:lnTo>
              <a:lnTo>
                <a:pt x="1126263" y="97733"/>
              </a:lnTo>
              <a:lnTo>
                <a:pt x="1126263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B100C-491E-4774-BA22-AB8054289C59}">
      <dsp:nvSpPr>
        <dsp:cNvPr id="0" name=""/>
        <dsp:cNvSpPr/>
      </dsp:nvSpPr>
      <dsp:spPr>
        <a:xfrm>
          <a:off x="1548137" y="636324"/>
          <a:ext cx="91440" cy="195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D8A94-F127-4C91-8878-0EF06BB54558}">
      <dsp:nvSpPr>
        <dsp:cNvPr id="0" name=""/>
        <dsp:cNvSpPr/>
      </dsp:nvSpPr>
      <dsp:spPr>
        <a:xfrm>
          <a:off x="467594" y="636324"/>
          <a:ext cx="1126263" cy="195467"/>
        </a:xfrm>
        <a:custGeom>
          <a:avLst/>
          <a:gdLst/>
          <a:ahLst/>
          <a:cxnLst/>
          <a:rect l="0" t="0" r="0" b="0"/>
          <a:pathLst>
            <a:path>
              <a:moveTo>
                <a:pt x="1126263" y="0"/>
              </a:moveTo>
              <a:lnTo>
                <a:pt x="1126263" y="97733"/>
              </a:lnTo>
              <a:lnTo>
                <a:pt x="0" y="97733"/>
              </a:lnTo>
              <a:lnTo>
                <a:pt x="0" y="1954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50EC6-E66B-4446-BA11-9786134BA09B}">
      <dsp:nvSpPr>
        <dsp:cNvPr id="0" name=""/>
        <dsp:cNvSpPr/>
      </dsp:nvSpPr>
      <dsp:spPr>
        <a:xfrm>
          <a:off x="2196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Аналитическое и измерительное оборудование</a:t>
          </a:r>
          <a:endParaRPr lang="ru-RU" sz="800" kern="1200" dirty="0"/>
        </a:p>
      </dsp:txBody>
      <dsp:txXfrm>
        <a:off x="2196" y="170926"/>
        <a:ext cx="930795" cy="465397"/>
      </dsp:txXfrm>
    </dsp:sp>
    <dsp:sp modelId="{8BBF965A-93EF-4FD6-B06B-C26A06619C07}">
      <dsp:nvSpPr>
        <dsp:cNvPr id="0" name=""/>
        <dsp:cNvSpPr/>
      </dsp:nvSpPr>
      <dsp:spPr>
        <a:xfrm>
          <a:off x="1128459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механических процессов</a:t>
          </a:r>
          <a:endParaRPr lang="ru-RU" sz="800" kern="1200" dirty="0"/>
        </a:p>
      </dsp:txBody>
      <dsp:txXfrm>
        <a:off x="1128459" y="170926"/>
        <a:ext cx="930795" cy="465397"/>
      </dsp:txXfrm>
    </dsp:sp>
    <dsp:sp modelId="{F18CC1FE-0611-4BEE-A95F-0C0BB4FDB4BA}">
      <dsp:nvSpPr>
        <dsp:cNvPr id="0" name=""/>
        <dsp:cNvSpPr/>
      </dsp:nvSpPr>
      <dsp:spPr>
        <a:xfrm>
          <a:off x="2196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измельчения</a:t>
          </a:r>
          <a:endParaRPr lang="ru-RU" sz="800" kern="1200"/>
        </a:p>
      </dsp:txBody>
      <dsp:txXfrm>
        <a:off x="2196" y="831791"/>
        <a:ext cx="930795" cy="465397"/>
      </dsp:txXfrm>
    </dsp:sp>
    <dsp:sp modelId="{3A1677CA-5E5D-4ABF-82DE-E47DEC1F2B50}">
      <dsp:nvSpPr>
        <dsp:cNvPr id="0" name=""/>
        <dsp:cNvSpPr/>
      </dsp:nvSpPr>
      <dsp:spPr>
        <a:xfrm>
          <a:off x="1128459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классификации</a:t>
          </a:r>
          <a:endParaRPr lang="ru-RU" sz="800" kern="1200"/>
        </a:p>
      </dsp:txBody>
      <dsp:txXfrm>
        <a:off x="1128459" y="831791"/>
        <a:ext cx="930795" cy="465397"/>
      </dsp:txXfrm>
    </dsp:sp>
    <dsp:sp modelId="{1AB2BE7F-BF15-47B1-8DC5-CE55CFBC85DB}">
      <dsp:nvSpPr>
        <dsp:cNvPr id="0" name=""/>
        <dsp:cNvSpPr/>
      </dsp:nvSpPr>
      <dsp:spPr>
        <a:xfrm>
          <a:off x="2254722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прессования</a:t>
          </a:r>
          <a:endParaRPr lang="ru-RU" sz="800" kern="1200"/>
        </a:p>
      </dsp:txBody>
      <dsp:txXfrm>
        <a:off x="2254722" y="831791"/>
        <a:ext cx="930795" cy="465397"/>
      </dsp:txXfrm>
    </dsp:sp>
    <dsp:sp modelId="{8AF06ED3-2C01-42F4-ABD5-C911C72244EB}">
      <dsp:nvSpPr>
        <dsp:cNvPr id="0" name=""/>
        <dsp:cNvSpPr/>
      </dsp:nvSpPr>
      <dsp:spPr>
        <a:xfrm>
          <a:off x="2254722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обработки, утилизации и обезвреживания отходов</a:t>
          </a:r>
          <a:endParaRPr lang="ru-RU" sz="800" kern="1200" dirty="0"/>
        </a:p>
      </dsp:txBody>
      <dsp:txXfrm>
        <a:off x="2254722" y="170926"/>
        <a:ext cx="930795" cy="465397"/>
      </dsp:txXfrm>
    </dsp:sp>
    <dsp:sp modelId="{C97FB7B8-C364-4537-896E-D2219667BA26}">
      <dsp:nvSpPr>
        <dsp:cNvPr id="0" name=""/>
        <dsp:cNvSpPr/>
      </dsp:nvSpPr>
      <dsp:spPr>
        <a:xfrm>
          <a:off x="4672465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очистки газовых систем</a:t>
          </a:r>
          <a:endParaRPr lang="ru-RU" sz="800" kern="1200"/>
        </a:p>
      </dsp:txBody>
      <dsp:txXfrm>
        <a:off x="4672465" y="170926"/>
        <a:ext cx="930795" cy="465397"/>
      </dsp:txXfrm>
    </dsp:sp>
    <dsp:sp modelId="{D0672072-E716-419F-BD23-853C2248CA92}">
      <dsp:nvSpPr>
        <dsp:cNvPr id="0" name=""/>
        <dsp:cNvSpPr/>
      </dsp:nvSpPr>
      <dsp:spPr>
        <a:xfrm>
          <a:off x="3380985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сухих методов методов очистки</a:t>
          </a:r>
          <a:endParaRPr lang="ru-RU" sz="800" kern="1200"/>
        </a:p>
      </dsp:txBody>
      <dsp:txXfrm>
        <a:off x="3380985" y="831791"/>
        <a:ext cx="930795" cy="465397"/>
      </dsp:txXfrm>
    </dsp:sp>
    <dsp:sp modelId="{8EFA08BC-8F8B-400E-AB3A-4A1F3F832986}">
      <dsp:nvSpPr>
        <dsp:cNvPr id="0" name=""/>
        <dsp:cNvSpPr/>
      </dsp:nvSpPr>
      <dsp:spPr>
        <a:xfrm>
          <a:off x="1691591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Циклоны</a:t>
          </a:r>
          <a:endParaRPr lang="ru-RU" sz="800" kern="1200"/>
        </a:p>
      </dsp:txBody>
      <dsp:txXfrm>
        <a:off x="1691591" y="1492656"/>
        <a:ext cx="930795" cy="465397"/>
      </dsp:txXfrm>
    </dsp:sp>
    <dsp:sp modelId="{7D62B818-A785-4BFA-810F-D4ADD58DB6B2}">
      <dsp:nvSpPr>
        <dsp:cNvPr id="0" name=""/>
        <dsp:cNvSpPr/>
      </dsp:nvSpPr>
      <dsp:spPr>
        <a:xfrm>
          <a:off x="2817854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Электрофильтры</a:t>
          </a:r>
          <a:endParaRPr lang="ru-RU" sz="800" kern="1200"/>
        </a:p>
      </dsp:txBody>
      <dsp:txXfrm>
        <a:off x="2817854" y="1492656"/>
        <a:ext cx="930795" cy="465397"/>
      </dsp:txXfrm>
    </dsp:sp>
    <dsp:sp modelId="{24F75E57-5994-4AE4-B0E9-AA066C62029D}">
      <dsp:nvSpPr>
        <dsp:cNvPr id="0" name=""/>
        <dsp:cNvSpPr/>
      </dsp:nvSpPr>
      <dsp:spPr>
        <a:xfrm>
          <a:off x="3944117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Фильтрующие пылеуловители</a:t>
          </a:r>
          <a:endParaRPr lang="ru-RU" sz="800" kern="1200" dirty="0"/>
        </a:p>
      </dsp:txBody>
      <dsp:txXfrm>
        <a:off x="3944117" y="1492656"/>
        <a:ext cx="930795" cy="465397"/>
      </dsp:txXfrm>
    </dsp:sp>
    <dsp:sp modelId="{CF54AF2C-7AA2-458D-9692-B40BF7BBB256}">
      <dsp:nvSpPr>
        <dsp:cNvPr id="0" name=""/>
        <dsp:cNvSpPr/>
      </dsp:nvSpPr>
      <dsp:spPr>
        <a:xfrm>
          <a:off x="4176816" y="215352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Волокнистые фильтры</a:t>
          </a:r>
          <a:endParaRPr lang="ru-RU" sz="800" kern="1200"/>
        </a:p>
      </dsp:txBody>
      <dsp:txXfrm>
        <a:off x="4176816" y="2153521"/>
        <a:ext cx="930795" cy="465397"/>
      </dsp:txXfrm>
    </dsp:sp>
    <dsp:sp modelId="{B942C359-2D5E-427F-9E8B-D1E909267CA3}">
      <dsp:nvSpPr>
        <dsp:cNvPr id="0" name=""/>
        <dsp:cNvSpPr/>
      </dsp:nvSpPr>
      <dsp:spPr>
        <a:xfrm>
          <a:off x="4176816" y="2814387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Рукавные фильтры</a:t>
          </a:r>
          <a:endParaRPr lang="ru-RU" sz="800" kern="1200"/>
        </a:p>
      </dsp:txBody>
      <dsp:txXfrm>
        <a:off x="4176816" y="2814387"/>
        <a:ext cx="930795" cy="465397"/>
      </dsp:txXfrm>
    </dsp:sp>
    <dsp:sp modelId="{AC002168-E291-4143-90C4-87DF2E7DC295}">
      <dsp:nvSpPr>
        <dsp:cNvPr id="0" name=""/>
        <dsp:cNvSpPr/>
      </dsp:nvSpPr>
      <dsp:spPr>
        <a:xfrm>
          <a:off x="5070380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Скрубберы</a:t>
          </a:r>
          <a:endParaRPr lang="ru-RU" sz="800" kern="1200"/>
        </a:p>
      </dsp:txBody>
      <dsp:txXfrm>
        <a:off x="5070380" y="1492656"/>
        <a:ext cx="930795" cy="465397"/>
      </dsp:txXfrm>
    </dsp:sp>
    <dsp:sp modelId="{969BCC8F-8D03-4C42-BCCE-35538BF6B55D}">
      <dsp:nvSpPr>
        <dsp:cNvPr id="0" name=""/>
        <dsp:cNvSpPr/>
      </dsp:nvSpPr>
      <dsp:spPr>
        <a:xfrm>
          <a:off x="5963944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мокрых и абсорбционных методов очистки</a:t>
          </a:r>
          <a:endParaRPr lang="ru-RU" sz="800" kern="1200" dirty="0"/>
        </a:p>
      </dsp:txBody>
      <dsp:txXfrm>
        <a:off x="5963944" y="831791"/>
        <a:ext cx="930795" cy="465397"/>
      </dsp:txXfrm>
    </dsp:sp>
    <dsp:sp modelId="{A2FB1CFD-ABC3-47CA-8DCE-159FA9855CAE}">
      <dsp:nvSpPr>
        <dsp:cNvPr id="0" name=""/>
        <dsp:cNvSpPr/>
      </dsp:nvSpPr>
      <dsp:spPr>
        <a:xfrm>
          <a:off x="6196643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Абсорберы</a:t>
          </a:r>
          <a:endParaRPr lang="ru-RU" sz="800" kern="1200"/>
        </a:p>
      </dsp:txBody>
      <dsp:txXfrm>
        <a:off x="6196643" y="1492656"/>
        <a:ext cx="930795" cy="465397"/>
      </dsp:txXfrm>
    </dsp:sp>
    <dsp:sp modelId="{69C32603-EAEB-433C-8E9B-F10FEF0AC38F}">
      <dsp:nvSpPr>
        <dsp:cNvPr id="0" name=""/>
        <dsp:cNvSpPr/>
      </dsp:nvSpPr>
      <dsp:spPr>
        <a:xfrm>
          <a:off x="6196643" y="215352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Скрубберы</a:t>
          </a:r>
          <a:endParaRPr lang="ru-RU" sz="800" kern="1200"/>
        </a:p>
      </dsp:txBody>
      <dsp:txXfrm>
        <a:off x="6196643" y="2153521"/>
        <a:ext cx="930795" cy="465397"/>
      </dsp:txXfrm>
    </dsp:sp>
    <dsp:sp modelId="{D7871EA2-5A27-4A03-A50B-AC98C5BB3273}">
      <dsp:nvSpPr>
        <dsp:cNvPr id="0" name=""/>
        <dsp:cNvSpPr/>
      </dsp:nvSpPr>
      <dsp:spPr>
        <a:xfrm>
          <a:off x="8216471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очистки жидкофазных систем</a:t>
          </a:r>
          <a:endParaRPr lang="ru-RU" sz="800" kern="1200" dirty="0"/>
        </a:p>
      </dsp:txBody>
      <dsp:txXfrm>
        <a:off x="8216471" y="170926"/>
        <a:ext cx="930795" cy="465397"/>
      </dsp:txXfrm>
    </dsp:sp>
    <dsp:sp modelId="{03AD41F4-7D53-4AAB-912C-A4BE7EEED7A4}">
      <dsp:nvSpPr>
        <dsp:cNvPr id="0" name=""/>
        <dsp:cNvSpPr/>
      </dsp:nvSpPr>
      <dsp:spPr>
        <a:xfrm>
          <a:off x="7090208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физико-химических методов очистки</a:t>
          </a:r>
          <a:endParaRPr lang="ru-RU" sz="800" kern="1200" dirty="0"/>
        </a:p>
      </dsp:txBody>
      <dsp:txXfrm>
        <a:off x="7090208" y="831791"/>
        <a:ext cx="930795" cy="465397"/>
      </dsp:txXfrm>
    </dsp:sp>
    <dsp:sp modelId="{BB57F08A-4C31-4512-9BF3-92A30AF71CA5}">
      <dsp:nvSpPr>
        <dsp:cNvPr id="0" name=""/>
        <dsp:cNvSpPr/>
      </dsp:nvSpPr>
      <dsp:spPr>
        <a:xfrm>
          <a:off x="7322907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Флотаторы</a:t>
          </a:r>
          <a:endParaRPr lang="ru-RU" sz="800" kern="1200"/>
        </a:p>
      </dsp:txBody>
      <dsp:txXfrm>
        <a:off x="7322907" y="1492656"/>
        <a:ext cx="930795" cy="465397"/>
      </dsp:txXfrm>
    </dsp:sp>
    <dsp:sp modelId="{666CAC04-3789-4362-A1F3-3BC79289CD89}">
      <dsp:nvSpPr>
        <dsp:cNvPr id="0" name=""/>
        <dsp:cNvSpPr/>
      </dsp:nvSpPr>
      <dsp:spPr>
        <a:xfrm>
          <a:off x="8216471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биохимических методов очистки</a:t>
          </a:r>
          <a:endParaRPr lang="ru-RU" sz="800" kern="1200" dirty="0"/>
        </a:p>
      </dsp:txBody>
      <dsp:txXfrm>
        <a:off x="8216471" y="831791"/>
        <a:ext cx="930795" cy="465397"/>
      </dsp:txXfrm>
    </dsp:sp>
    <dsp:sp modelId="{085948A0-094D-4D60-BCB4-2273EE959498}">
      <dsp:nvSpPr>
        <dsp:cNvPr id="0" name=""/>
        <dsp:cNvSpPr/>
      </dsp:nvSpPr>
      <dsp:spPr>
        <a:xfrm>
          <a:off x="9342734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механических методов очистки</a:t>
          </a:r>
          <a:endParaRPr lang="ru-RU" sz="800" kern="1200" dirty="0"/>
        </a:p>
      </dsp:txBody>
      <dsp:txXfrm>
        <a:off x="9342734" y="831791"/>
        <a:ext cx="930795" cy="465397"/>
      </dsp:txXfrm>
    </dsp:sp>
    <dsp:sp modelId="{E3C5D478-C180-480E-9EFE-F8C96E2BC83A}">
      <dsp:nvSpPr>
        <dsp:cNvPr id="0" name=""/>
        <dsp:cNvSpPr/>
      </dsp:nvSpPr>
      <dsp:spPr>
        <a:xfrm>
          <a:off x="8779602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Для центробежного разделения</a:t>
          </a:r>
          <a:endParaRPr lang="ru-RU" sz="800" kern="1200" dirty="0"/>
        </a:p>
      </dsp:txBody>
      <dsp:txXfrm>
        <a:off x="8779602" y="1492656"/>
        <a:ext cx="930795" cy="465397"/>
      </dsp:txXfrm>
    </dsp:sp>
    <dsp:sp modelId="{81EA11CA-3A9F-4047-80D5-C72A88F180E1}">
      <dsp:nvSpPr>
        <dsp:cNvPr id="0" name=""/>
        <dsp:cNvSpPr/>
      </dsp:nvSpPr>
      <dsp:spPr>
        <a:xfrm>
          <a:off x="9012301" y="215352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Гидроциклон</a:t>
          </a:r>
          <a:endParaRPr lang="ru-RU" sz="800" kern="1200"/>
        </a:p>
      </dsp:txBody>
      <dsp:txXfrm>
        <a:off x="9012301" y="2153521"/>
        <a:ext cx="930795" cy="465397"/>
      </dsp:txXfrm>
    </dsp:sp>
    <dsp:sp modelId="{F88BD6D2-8BB1-4755-A15D-C6429C8707D8}">
      <dsp:nvSpPr>
        <dsp:cNvPr id="0" name=""/>
        <dsp:cNvSpPr/>
      </dsp:nvSpPr>
      <dsp:spPr>
        <a:xfrm>
          <a:off x="9012301" y="2814387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Центрифуги</a:t>
          </a:r>
          <a:endParaRPr lang="ru-RU" sz="800" kern="1200"/>
        </a:p>
      </dsp:txBody>
      <dsp:txXfrm>
        <a:off x="9012301" y="2814387"/>
        <a:ext cx="930795" cy="465397"/>
      </dsp:txXfrm>
    </dsp:sp>
    <dsp:sp modelId="{52411A71-18CB-4DF9-89D5-4979AA867380}">
      <dsp:nvSpPr>
        <dsp:cNvPr id="0" name=""/>
        <dsp:cNvSpPr/>
      </dsp:nvSpPr>
      <dsp:spPr>
        <a:xfrm>
          <a:off x="9905865" y="149265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фильтрования</a:t>
          </a:r>
          <a:endParaRPr lang="ru-RU" sz="800" kern="1200"/>
        </a:p>
      </dsp:txBody>
      <dsp:txXfrm>
        <a:off x="9905865" y="1492656"/>
        <a:ext cx="930795" cy="465397"/>
      </dsp:txXfrm>
    </dsp:sp>
    <dsp:sp modelId="{A0F80D04-35FC-4E79-93F4-760B3D824E75}">
      <dsp:nvSpPr>
        <dsp:cNvPr id="0" name=""/>
        <dsp:cNvSpPr/>
      </dsp:nvSpPr>
      <dsp:spPr>
        <a:xfrm>
          <a:off x="10138564" y="215352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Барабанные фильтры</a:t>
          </a:r>
          <a:endParaRPr lang="ru-RU" sz="800" kern="1200" dirty="0"/>
        </a:p>
      </dsp:txBody>
      <dsp:txXfrm>
        <a:off x="10138564" y="2153521"/>
        <a:ext cx="930795" cy="465397"/>
      </dsp:txXfrm>
    </dsp:sp>
    <dsp:sp modelId="{92088ABA-24A3-4CE7-95A4-5266E6838012}">
      <dsp:nvSpPr>
        <dsp:cNvPr id="0" name=""/>
        <dsp:cNvSpPr/>
      </dsp:nvSpPr>
      <dsp:spPr>
        <a:xfrm>
          <a:off x="10138564" y="2814387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Дисковые фильтры</a:t>
          </a:r>
          <a:endParaRPr lang="ru-RU" sz="800" kern="1200"/>
        </a:p>
      </dsp:txBody>
      <dsp:txXfrm>
        <a:off x="10138564" y="2814387"/>
        <a:ext cx="930795" cy="465397"/>
      </dsp:txXfrm>
    </dsp:sp>
    <dsp:sp modelId="{C33651F6-034A-4DDB-B02A-6FECA4DB1232}">
      <dsp:nvSpPr>
        <dsp:cNvPr id="0" name=""/>
        <dsp:cNvSpPr/>
      </dsp:nvSpPr>
      <dsp:spPr>
        <a:xfrm>
          <a:off x="10138564" y="3475252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Ленточные фильтры</a:t>
          </a:r>
          <a:endParaRPr lang="ru-RU" sz="800" kern="1200"/>
        </a:p>
      </dsp:txBody>
      <dsp:txXfrm>
        <a:off x="10138564" y="3475252"/>
        <a:ext cx="930795" cy="465397"/>
      </dsp:txXfrm>
    </dsp:sp>
    <dsp:sp modelId="{C327025B-0EE1-4F4F-8FEE-4CC8A270DF35}">
      <dsp:nvSpPr>
        <dsp:cNvPr id="0" name=""/>
        <dsp:cNvSpPr/>
      </dsp:nvSpPr>
      <dsp:spPr>
        <a:xfrm>
          <a:off x="10138564" y="4136117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Патронные фильры</a:t>
          </a:r>
          <a:endParaRPr lang="ru-RU" sz="800" kern="1200"/>
        </a:p>
      </dsp:txBody>
      <dsp:txXfrm>
        <a:off x="10138564" y="4136117"/>
        <a:ext cx="930795" cy="465397"/>
      </dsp:txXfrm>
    </dsp:sp>
    <dsp:sp modelId="{EBD9E905-C05C-4155-8897-E9541615F777}">
      <dsp:nvSpPr>
        <dsp:cNvPr id="0" name=""/>
        <dsp:cNvSpPr/>
      </dsp:nvSpPr>
      <dsp:spPr>
        <a:xfrm>
          <a:off x="10138564" y="4796982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Фильтр-прессы</a:t>
          </a:r>
          <a:endParaRPr lang="ru-RU" sz="800" kern="1200"/>
        </a:p>
      </dsp:txBody>
      <dsp:txXfrm>
        <a:off x="10138564" y="4796982"/>
        <a:ext cx="930795" cy="465397"/>
      </dsp:txXfrm>
    </dsp:sp>
    <dsp:sp modelId="{E80BF464-BA0C-450E-8801-1175EB78FA5E}">
      <dsp:nvSpPr>
        <dsp:cNvPr id="0" name=""/>
        <dsp:cNvSpPr/>
      </dsp:nvSpPr>
      <dsp:spPr>
        <a:xfrm>
          <a:off x="10468997" y="170926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Для термических процессов</a:t>
          </a:r>
          <a:endParaRPr lang="ru-RU" sz="800" kern="1200"/>
        </a:p>
      </dsp:txBody>
      <dsp:txXfrm>
        <a:off x="10468997" y="170926"/>
        <a:ext cx="930795" cy="465397"/>
      </dsp:txXfrm>
    </dsp:sp>
    <dsp:sp modelId="{9ABEB191-1F6E-4E30-9684-609818117E77}">
      <dsp:nvSpPr>
        <dsp:cNvPr id="0" name=""/>
        <dsp:cNvSpPr/>
      </dsp:nvSpPr>
      <dsp:spPr>
        <a:xfrm>
          <a:off x="10468997" y="831791"/>
          <a:ext cx="930795" cy="465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Печи</a:t>
          </a:r>
          <a:endParaRPr lang="ru-RU" sz="800" kern="1200"/>
        </a:p>
      </dsp:txBody>
      <dsp:txXfrm>
        <a:off x="10468997" y="831791"/>
        <a:ext cx="930795" cy="46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2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9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7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1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F5BA-5C3D-481B-B98C-70CAA0732E1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F6B-279E-43AC-8533-6F53BE2D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ecoen.pro/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.malyavin@eipc.cen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86889" y="641267"/>
            <a:ext cx="10743210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Развитие экологического машиностроения в целях реализации национального проекта «Экология» </a:t>
            </a:r>
          </a:p>
          <a:p>
            <a:pPr algn="ctr"/>
            <a:endParaRPr lang="ru-RU" sz="2000" dirty="0" smtClean="0"/>
          </a:p>
          <a:p>
            <a:pPr marL="6188075"/>
            <a:endParaRPr lang="ru-RU" sz="2000" dirty="0" smtClean="0"/>
          </a:p>
          <a:p>
            <a:pPr marL="6188075"/>
            <a:endParaRPr lang="ru-RU" sz="2000" dirty="0" smtClean="0"/>
          </a:p>
          <a:p>
            <a:pPr marL="5830888"/>
            <a:r>
              <a:rPr lang="ru-RU" sz="2000" dirty="0" smtClean="0"/>
              <a:t>Малявин Андрей Станиславович</a:t>
            </a:r>
            <a:r>
              <a:rPr lang="en-US" sz="2000" dirty="0" smtClean="0">
                <a:solidFill>
                  <a:schemeClr val="bg1"/>
                </a:solidFill>
              </a:rPr>
              <a:t>////////</a:t>
            </a:r>
            <a:endParaRPr lang="ru-RU" sz="2000" dirty="0">
              <a:solidFill>
                <a:schemeClr val="bg1"/>
              </a:solidFill>
            </a:endParaRPr>
          </a:p>
          <a:p>
            <a:pPr marL="5830888"/>
            <a:r>
              <a:rPr lang="ru-RU" sz="2000" dirty="0" smtClean="0"/>
              <a:t>Заместитель </a:t>
            </a:r>
            <a:r>
              <a:rPr lang="ru-RU" sz="2000" dirty="0"/>
              <a:t>начальника </a:t>
            </a:r>
            <a:r>
              <a:rPr lang="ru-RU" sz="2000" dirty="0" smtClean="0"/>
              <a:t>отдела химической и нефтехимической промышленности ФГАУ </a:t>
            </a:r>
            <a:r>
              <a:rPr lang="ru-RU" sz="2000" dirty="0"/>
              <a:t>«НИИ «ЦЭПП», </a:t>
            </a:r>
            <a:r>
              <a:rPr lang="ru-RU" sz="2000" dirty="0" smtClean="0"/>
              <a:t>к.т.н</a:t>
            </a:r>
            <a:r>
              <a:rPr lang="ru-RU" sz="2000" dirty="0"/>
              <a:t>.</a:t>
            </a:r>
            <a:r>
              <a:rPr lang="en-US" sz="2000" dirty="0">
                <a:solidFill>
                  <a:schemeClr val="bg1"/>
                </a:solidFill>
              </a:rPr>
              <a:t>////////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/>
              <a:t>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91" y="743817"/>
            <a:ext cx="6293921" cy="4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988" y="677815"/>
            <a:ext cx="10558636" cy="848964"/>
          </a:xfrm>
          <a:prstGeom prst="rect">
            <a:avLst/>
          </a:prstGeom>
        </p:spPr>
        <p:txBody>
          <a:bodyPr wrap="square" lIns="109234" tIns="54617" rIns="109234" bIns="54617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Результат: Проанализированы потребности объектов оказывающих негативное воздействие на окружающую среду, относящихся к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категории, вклад которых в суммарные выбросы, сбросы загрязняющих веществ в Российской Федерации составляет не менее 60 %, в оборудовании экологического машиностроения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62296" y="1798786"/>
            <a:ext cx="9616224" cy="51502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" pitchFamily="34" charset="0"/>
              <a:sym typeface="Helvetica Ligh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7621" y="1798786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99991" y="1798786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629930" y="1837913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367195" y="2376685"/>
            <a:ext cx="106614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/>
              </a:rPr>
              <a:t>01.05.2019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0096" y="2422209"/>
            <a:ext cx="109110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01.12.2019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2288" y="2376685"/>
            <a:ext cx="119739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01.08.2019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7539" y="2410870"/>
            <a:ext cx="111163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31.12.2019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430" y="2747882"/>
            <a:ext cx="180115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/>
              </a:rPr>
              <a:t>Формирование понятийного аппарата, а также критериев отнесения продукции к отрасли экологического машиностроения </a:t>
            </a:r>
            <a:endParaRPr kumimoji="0" lang="ru-RU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881" y="2884829"/>
            <a:ext cx="111810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КОНТРОЛЬНЫЕ ТОЧКИ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843" y="2799878"/>
            <a:ext cx="20563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200" i="1" dirty="0" smtClean="0">
                <a:latin typeface="Calibri" pitchFamily="34" charset="0"/>
                <a:cs typeface="Times New Roman" pitchFamily="18" charset="0"/>
              </a:rPr>
              <a:t>Анализ рынка оборудования экологического машиностроения </a:t>
            </a:r>
            <a:endParaRPr kumimoji="0" lang="ru-RU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8942" y="2747882"/>
            <a:ext cx="27122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200" i="1" dirty="0" smtClean="0">
                <a:latin typeface="Calibri" pitchFamily="34" charset="0"/>
                <a:cs typeface="Times New Roman" pitchFamily="18" charset="0"/>
              </a:rPr>
              <a:t>Формирование необходимых актов и технических документов  в целях закрепления  на законодательном/подзаконном уровне статуса отрасли экологического машиностроения</a:t>
            </a:r>
            <a:endParaRPr kumimoji="0" lang="ru-RU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337" y="2666048"/>
            <a:ext cx="31242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200" i="1" dirty="0" smtClean="0">
                <a:latin typeface="Calibri" pitchFamily="34" charset="0"/>
                <a:cs typeface="Times New Roman" pitchFamily="18" charset="0"/>
              </a:rPr>
              <a:t>Определены цели и задачи отрасли экологического машиностроения, разработаны критерии отнесения продукции  и видов деятельности к отрасли экологического машиностроения. Подготовлены необходимые акты и технические документы.</a:t>
            </a:r>
            <a:endParaRPr lang="ru-RU" sz="12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984107" y="91983"/>
            <a:ext cx="93719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7875" marR="5080" indent="-263398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Федеральный проект </a:t>
            </a:r>
            <a:r>
              <a:rPr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ru-RU" b="1" spc="-10" dirty="0" smtClean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lang="ru-RU"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недрение наилучших доступных технологий</a:t>
            </a:r>
            <a:r>
              <a:rPr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"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114541" y="1798786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Прямоугольник 22"/>
          <p:cNvSpPr/>
          <p:nvPr/>
        </p:nvSpPr>
        <p:spPr>
          <a:xfrm>
            <a:off x="2622096" y="4291679"/>
            <a:ext cx="700783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Отрасль экологического машиностроения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 совокупность производственных, проектных и научно-исследовательских предприятий и организаций, занимающихся проектированием, конструированием, испытанием   и изготовлением опытных образцов и серийных экземпляров водоочистного, газоочистного оборудования,  средств автоматического контроля выбросов и сбросов,  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по обработке, утилизации и обезвреживанию отходов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оборудования водоподготовки, оборудования для 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ремедиации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почв.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6" y="4413542"/>
            <a:ext cx="662424" cy="6624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0" y="5412550"/>
            <a:ext cx="672395" cy="6723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14049" b="10931"/>
          <a:stretch/>
        </p:blipFill>
        <p:spPr>
          <a:xfrm>
            <a:off x="1471194" y="5371975"/>
            <a:ext cx="832495" cy="817860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674362" y="5022621"/>
            <a:ext cx="302462" cy="4141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37879" y="5733405"/>
            <a:ext cx="562435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1324962" y="5022621"/>
            <a:ext cx="296740" cy="45556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1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6533" y="593501"/>
            <a:ext cx="8426930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Предприятия </a:t>
            </a:r>
            <a:r>
              <a:rPr lang="ru-RU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отрасли экологического машиностроения  </a:t>
            </a:r>
            <a:endParaRPr lang="ru-RU" sz="16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предприятия, разрабатывающие,  конструирующие  и производящие продукцию  природоохранного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назначения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5890" y="2440476"/>
            <a:ext cx="289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водоподготовки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247" y="1789476"/>
            <a:ext cx="2782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водоочистного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2353" y="3192088"/>
            <a:ext cx="2770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газоочистного оборудования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3370" y="3974831"/>
            <a:ext cx="4564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по обработке, утилизации и обезвреживанию отходов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1841" y="5808313"/>
            <a:ext cx="3450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для 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ремедиации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почв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945" y="4925248"/>
            <a:ext cx="503342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средств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автоматического контроля выбросов и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сбросов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52232" r="22991" b="20344"/>
          <a:stretch/>
        </p:blipFill>
        <p:spPr>
          <a:xfrm>
            <a:off x="4135813" y="2221742"/>
            <a:ext cx="752475" cy="819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8472" r="71667" b="30694"/>
          <a:stretch/>
        </p:blipFill>
        <p:spPr>
          <a:xfrm>
            <a:off x="5306323" y="2970481"/>
            <a:ext cx="828674" cy="781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55322" r="57284" b="21989"/>
          <a:stretch/>
        </p:blipFill>
        <p:spPr>
          <a:xfrm>
            <a:off x="3203946" y="1670590"/>
            <a:ext cx="660898" cy="6014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3" y="3839788"/>
            <a:ext cx="923362" cy="8191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47"/>
          <a:stretch/>
        </p:blipFill>
        <p:spPr>
          <a:xfrm>
            <a:off x="8614222" y="4374547"/>
            <a:ext cx="532221" cy="11014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82" y="5475948"/>
            <a:ext cx="1157823" cy="817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6940" y="53019"/>
            <a:ext cx="582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отрасли экологического машиностроения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940" y="53019"/>
            <a:ext cx="665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оборудования экологического машиностроения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6357688"/>
              </p:ext>
            </p:extLst>
          </p:nvPr>
        </p:nvGraphicFramePr>
        <p:xfrm>
          <a:off x="451027" y="839306"/>
          <a:ext cx="11401990" cy="543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12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126" y="19313"/>
            <a:ext cx="8426930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Принципиальные особенности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отрасли экологического машиностроения </a:t>
            </a:r>
            <a:endParaRPr lang="ru-RU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7187" y="632779"/>
            <a:ext cx="10145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/>
              <a:t>снижение негативного воздействия </a:t>
            </a:r>
            <a:r>
              <a:rPr lang="ru-RU" sz="1600" dirty="0"/>
              <a:t>промышленности на здоровье человека и окружающую природную среду. </a:t>
            </a:r>
            <a:endParaRPr lang="ru-RU" sz="1600" u="sng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97187" y="1473000"/>
            <a:ext cx="4832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Три участника: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Заказчик + Исполнитель + </a:t>
            </a:r>
            <a:r>
              <a:rPr lang="ru-RU" sz="1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Государство</a:t>
            </a:r>
            <a:endParaRPr lang="ru-RU" sz="1600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97187" y="1947015"/>
            <a:ext cx="6028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Потребители: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предприятия, которым необходимо перейти на НДТ</a:t>
            </a:r>
            <a:endParaRPr lang="ru-RU" sz="1600" u="sng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3190" y="2649316"/>
            <a:ext cx="8426930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Возможные инструменты поддержки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2126" y="3258792"/>
            <a:ext cx="85657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спроса на инновационную продукцию, в том числе посредством нормирования в сфере закупок товаров, работ, услуг для государственных и муниципальных нужд;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финансовой поддержки организациям, осуществляющим инновационную деятельность при оказании инжиниринговых услуг, при реализации проектов по повышению уровня экологической безопасности промышленных производств, в том числе посредством использования наилучших доступных технологий;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деятельности по использованию наилучших доступных технологий в промышленном производстве;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приоритета промышленной продукции, произведенной на территории Российской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9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0477" y="0"/>
            <a:ext cx="869669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направлений развития отрасли экологического машиностроения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68677"/>
              </p:ext>
            </p:extLst>
          </p:nvPr>
        </p:nvGraphicFramePr>
        <p:xfrm>
          <a:off x="333827" y="577264"/>
          <a:ext cx="11660251" cy="6079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768">
                  <a:extLst>
                    <a:ext uri="{9D8B030D-6E8A-4147-A177-3AD203B41FA5}">
                      <a16:colId xmlns:a16="http://schemas.microsoft.com/office/drawing/2014/main" val="1593922651"/>
                    </a:ext>
                  </a:extLst>
                </a:gridCol>
                <a:gridCol w="3419687">
                  <a:extLst>
                    <a:ext uri="{9D8B030D-6E8A-4147-A177-3AD203B41FA5}">
                      <a16:colId xmlns:a16="http://schemas.microsoft.com/office/drawing/2014/main" val="1623611033"/>
                    </a:ext>
                  </a:extLst>
                </a:gridCol>
                <a:gridCol w="3792796">
                  <a:extLst>
                    <a:ext uri="{9D8B030D-6E8A-4147-A177-3AD203B41FA5}">
                      <a16:colId xmlns:a16="http://schemas.microsoft.com/office/drawing/2014/main" val="135780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66223"/>
                  </a:ext>
                </a:extLst>
              </a:tr>
              <a:tr h="1106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/>
                        </a:rPr>
                        <a:t>Формирование понятийного аппарата, а также критериев отнесения продукции к отрасли экологического машиностроения </a:t>
                      </a:r>
                      <a:endParaRPr kumimoji="0" lang="ru-RU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понятийного аппарата отрасли экологического машиностроения и согласования с его с отраслевыми экспертами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/>
                        </a:rPr>
                        <a:t>Сформирован понятийный аппарат  а также критерии отнесения продукции к отрасли экологического машиностроения </a:t>
                      </a:r>
                      <a:endParaRPr kumimoji="0" lang="ru-RU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8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информации о потребности предприятий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категории (из перечня 300) в оборудовании экологического машиностроения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рассылка анкет. Сбор и обработка полученной информации.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Потребности предприятий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категории (из перечня 300) в оборудовании экологического машиностроения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0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Группировка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по типам, отраслям применения и странам производителям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данных анкет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Выделены основные типы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оборудования, определен потенциал перспективного потребления и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импортозамещения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92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потенциальных потребителей  выделенных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типов оборудования экологического машиностроения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анализа отраслевого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распределения предприятий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отраслевое распределение потребности в оборудовании экологического машиностроения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3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потенциальных производителей  выделенных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типов оборудования экологического машиностроения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потенциальных возможностей предприятий машиностроения в организации производства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экологического машиностроения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производители оборудования экологического машиностроения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1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пилотных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образцов оборудования для оценки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тиражируемости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потребности в оборудовании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экологического машиностроения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основных критериев для оценки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тиражируемости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экологического машиностроения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4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23958" y="919055"/>
            <a:ext cx="6182281" cy="356522"/>
          </a:xfrm>
          <a:prstGeom prst="rect">
            <a:avLst/>
          </a:prstGeom>
        </p:spPr>
        <p:txBody>
          <a:bodyPr wrap="square" lIns="109234" tIns="54617" rIns="109234" bIns="54617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Контрольные точки плана мероприятий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954182" y="1596563"/>
            <a:ext cx="10719262" cy="51502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" pitchFamily="34" charset="0"/>
              <a:sym typeface="Helvetica Ligh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98771" y="1596563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605957" y="1596563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/>
          <p:cNvSpPr txBox="1"/>
          <p:nvPr/>
        </p:nvSpPr>
        <p:spPr>
          <a:xfrm>
            <a:off x="1372979" y="2293396"/>
            <a:ext cx="106614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/>
              </a:rPr>
              <a:t>01.06.2020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8391" y="2230383"/>
            <a:ext cx="109110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31.12.2024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3825" y="2243012"/>
            <a:ext cx="119739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31.12.2023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9654" y="2168327"/>
            <a:ext cx="111163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/>
              </a:rPr>
              <a:t>31.12.2024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5566" y="2471124"/>
            <a:ext cx="180115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/>
              </a:rPr>
              <a:t>Строительство (модернизация) производства оборудования экологического машиностроения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5" y="2667217"/>
            <a:ext cx="11181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cs typeface="Times New Roman" pitchFamily="18" charset="0"/>
                <a:sym typeface="Helvetica Light"/>
              </a:rPr>
              <a:t>КОНТРОЛЬНЫЕ ТОЧКИ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33937" y="2578846"/>
            <a:ext cx="1584265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Формирование программы развития производства АСКВ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8648" y="2459311"/>
            <a:ext cx="238114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400" i="1" dirty="0" smtClean="0">
                <a:latin typeface="Calibri" pitchFamily="34" charset="0"/>
                <a:cs typeface="Times New Roman" pitchFamily="18" charset="0"/>
                <a:sym typeface="Helvetica Light"/>
              </a:rPr>
              <a:t>Повышение эффективности объектов водоочистки до уровня НДТ в результате внедрения продукции экологического машиностроения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cs typeface="Times New Roman" pitchFamily="18" charset="0"/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5199" y="2517391"/>
            <a:ext cx="213953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Введение в эксплуатацию мощностей экологического машиностроения </a:t>
            </a:r>
            <a:endParaRPr lang="ru-RU" sz="1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object 5"/>
          <p:cNvSpPr txBox="1"/>
          <p:nvPr/>
        </p:nvSpPr>
        <p:spPr>
          <a:xfrm>
            <a:off x="1119096" y="83249"/>
            <a:ext cx="93719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7875" marR="5080" indent="-263398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Федеральный проект </a:t>
            </a:r>
            <a:r>
              <a:rPr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ru-RU" b="1" spc="-10" dirty="0" smtClean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lang="ru-RU"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недрение наилучших доступных технологий</a:t>
            </a:r>
            <a:r>
              <a:rPr sz="1800" b="1" spc="-10" dirty="0" smtClean="0">
                <a:solidFill>
                  <a:schemeClr val="bg1"/>
                </a:solidFill>
                <a:latin typeface="Arial"/>
                <a:cs typeface="Arial"/>
              </a:rPr>
              <a:t>"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681144" y="1596563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16848" y="1635690"/>
            <a:ext cx="0" cy="5150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2" name="Picture 4" descr="ÐÐ°ÑÑÐ¸Ð½ÐºÐ¸ Ð¿Ð¾ Ð·Ð°Ð¿ÑÐ¾ÑÑ ÑÑÐºÐ°Ð²Ð½ÑÐ¹ ÑÐ¸Ð»ÑÑ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1" y="3758656"/>
            <a:ext cx="1418023" cy="25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ÐÐ°ÑÑÐ¸Ð½ÐºÐ¸ Ð¿Ð¾ Ð·Ð°Ð¿ÑÐ¾ÑÑ continuous emissions monitor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" y="3942090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9" y="4094490"/>
            <a:ext cx="2423653" cy="185103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flipV="1">
            <a:off x="14246199" y="2910790"/>
            <a:ext cx="520745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&amp;quot"/>
                <a:hlinkClick r:id="rId5"/>
              </a:rPr>
              <a:t>  </a:t>
            </a:r>
            <a:r>
              <a:rPr kumimoji="0" lang="ru-RU" altLang="ru-RU" sz="13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Noto Sans"/>
              </a:rPr>
              <a:t>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&amp;quot"/>
              </a:rPr>
              <a:t>ГК «Экологические и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&amp;quot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&amp;quot"/>
              </a:rPr>
              <a:t>Энергетические технологии»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337AB7"/>
              </a:solidFill>
              <a:effectLst/>
              <a:latin typeface="&amp;quot"/>
            </a:endParaRPr>
          </a:p>
        </p:txBody>
      </p:sp>
      <p:pic>
        <p:nvPicPr>
          <p:cNvPr id="54" name="Picture 5" descr="Газоочистное оборудование (установки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42" y="4840305"/>
            <a:ext cx="1337011" cy="27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45" y="3887564"/>
            <a:ext cx="1994033" cy="728987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10" y="5466091"/>
            <a:ext cx="1162050" cy="590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131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852" y="2624447"/>
            <a:ext cx="44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 !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6379" y="4348878"/>
            <a:ext cx="6456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Малявин Андрей </a:t>
            </a:r>
            <a:r>
              <a:rPr lang="ru-RU" b="1" dirty="0" smtClean="0"/>
              <a:t>Станиславович</a:t>
            </a:r>
            <a:endParaRPr lang="ru-RU" b="1" dirty="0"/>
          </a:p>
          <a:p>
            <a:r>
              <a:rPr lang="ru-RU" dirty="0"/>
              <a:t>Заместитель начальника отдела химической и нефтехимической промышленности ФГАУ «НИИ «ЦЭПП», к.т.н</a:t>
            </a:r>
            <a:r>
              <a:rPr lang="ru-RU" dirty="0" smtClean="0"/>
              <a:t>.</a:t>
            </a:r>
          </a:p>
          <a:p>
            <a:r>
              <a:rPr lang="en-US" dirty="0" err="1" smtClean="0">
                <a:hlinkClick r:id="rId2"/>
              </a:rPr>
              <a:t>a.malyavin@eipc.center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79" y="845653"/>
            <a:ext cx="6228883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7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647</Words>
  <Application>Microsoft Office PowerPoint</Application>
  <PresentationFormat>Широкоэкранный</PresentationFormat>
  <Paragraphs>116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&amp;quot</vt:lpstr>
      <vt:lpstr>Arial</vt:lpstr>
      <vt:lpstr>Calibri</vt:lpstr>
      <vt:lpstr>Calibri Light</vt:lpstr>
      <vt:lpstr>Helvetica Light</vt:lpstr>
      <vt:lpstr>Noto Sans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С. Малявин</dc:creator>
  <cp:lastModifiedBy>Андрей С. Малявин</cp:lastModifiedBy>
  <cp:revision>36</cp:revision>
  <cp:lastPrinted>2019-04-17T08:23:58Z</cp:lastPrinted>
  <dcterms:created xsi:type="dcterms:W3CDTF">2019-03-07T08:22:09Z</dcterms:created>
  <dcterms:modified xsi:type="dcterms:W3CDTF">2019-04-17T08:27:10Z</dcterms:modified>
</cp:coreProperties>
</file>