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3" r:id="rId2"/>
    <p:sldMasterId id="2147483722" r:id="rId3"/>
    <p:sldMasterId id="2147483743" r:id="rId4"/>
    <p:sldMasterId id="2147483764" r:id="rId5"/>
    <p:sldMasterId id="2147483771" r:id="rId6"/>
  </p:sldMasterIdLst>
  <p:notesMasterIdLst>
    <p:notesMasterId r:id="rId10"/>
  </p:notesMasterIdLst>
  <p:handoutMasterIdLst>
    <p:handoutMasterId r:id="rId11"/>
  </p:handoutMasterIdLst>
  <p:sldIdLst>
    <p:sldId id="258" r:id="rId7"/>
    <p:sldId id="259" r:id="rId8"/>
    <p:sldId id="257" r:id="rId9"/>
  </p:sldIdLst>
  <p:sldSz cx="9144000" cy="5143500" type="screen16x9"/>
  <p:notesSz cx="6858000" cy="9144000"/>
  <p:embeddedFontLst>
    <p:embeddedFont>
      <p:font typeface="Basis Grotesque Pro Medium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Basis Grotesque Pro" charset="0"/>
      <p:regular r:id="rId17"/>
      <p:bold r:id="rId18"/>
    </p:embeddedFont>
  </p:embeddedFontLst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7D9B7"/>
    <a:srgbClr val="8600FF"/>
    <a:srgbClr val="FFBE08"/>
    <a:srgbClr val="FFBCC1"/>
    <a:srgbClr val="FF3900"/>
    <a:srgbClr val="323B48"/>
    <a:srgbClr val="75939C"/>
    <a:srgbClr val="213A67"/>
    <a:srgbClr val="7700FF"/>
    <a:srgbClr val="2139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6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73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2598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0" dirty="0"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0BEBE-4480-C44C-9C62-388EF42AD068}" type="datetimeFigureOut">
              <a:rPr lang="en-US" b="0" smtClean="0">
                <a:latin typeface="Arial Regular" charset="0"/>
                <a:ea typeface="Arial Regular" charset="0"/>
                <a:cs typeface="Arial Regular" charset="0"/>
              </a:rPr>
              <a:pPr/>
              <a:t>4/11/2019</a:t>
            </a:fld>
            <a:endParaRPr lang="en-US" b="0" dirty="0"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b="0" dirty="0"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624BE-4E4F-A141-A6D4-0106257B5BE2}" type="slidenum">
              <a:rPr lang="en-US" b="0" smtClean="0">
                <a:latin typeface="Arial Regular" charset="0"/>
                <a:ea typeface="Arial Regular" charset="0"/>
                <a:cs typeface="Arial Regular" charset="0"/>
              </a:rPr>
              <a:pPr/>
              <a:t>‹#›</a:t>
            </a:fld>
            <a:endParaRPr lang="en-US" b="0" dirty="0">
              <a:latin typeface="Arial Regular" charset="0"/>
              <a:ea typeface="Arial Regular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244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171450" latinLnBrk="0">
      <a:lnSpc>
        <a:spcPct val="117999"/>
      </a:lnSpc>
      <a:defRPr sz="825" b="0" i="0">
        <a:latin typeface="Arial Regular" charset="0"/>
        <a:ea typeface="Arial Regular" charset="0"/>
        <a:cs typeface="Arial Regular" charset="0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svg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 Символ «Ростелеком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C3B0135-AD67-44A2-B456-0DEAAF652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94922" y="1780408"/>
            <a:ext cx="954156" cy="158268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2">
    <p:bg>
      <p:bgPr>
        <a:solidFill>
          <a:srgbClr val="FFB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6FFC3A-2964-42C5-9E16-347548B0E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98919" y="4652200"/>
            <a:ext cx="1601116" cy="365686"/>
          </a:xfrm>
          <a:prstGeom prst="rect">
            <a:avLst/>
          </a:prstGeom>
        </p:spPr>
      </p:pic>
      <p:sp>
        <p:nvSpPr>
          <p:cNvPr id="6" name="Заголовок 17">
            <a:extLst>
              <a:ext uri="{FF2B5EF4-FFF2-40B4-BE49-F238E27FC236}">
                <a16:creationId xmlns:a16="http://schemas.microsoft.com/office/drawing/2014/main" xmlns="" id="{28F6A4FB-DED8-314D-AB95-5863B4489A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43" y="233097"/>
            <a:ext cx="8185873" cy="19389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Введите название презентации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8B125BD1-A4D6-B142-9BE2-CCAEC2A410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713" y="2507489"/>
            <a:ext cx="4371975" cy="534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169561226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6">
            <a:extLst>
              <a:ext uri="{FF2B5EF4-FFF2-40B4-BE49-F238E27FC236}">
                <a16:creationId xmlns:a16="http://schemas.microsoft.com/office/drawing/2014/main" xmlns="" id="{3EFC1680-A032-4207-9157-B9E97E224CF0}"/>
              </a:ext>
            </a:extLst>
          </p:cNvPr>
          <p:cNvSpPr/>
          <p:nvPr userDrawn="1"/>
        </p:nvSpPr>
        <p:spPr>
          <a:xfrm>
            <a:off x="0" y="1"/>
            <a:ext cx="5821033" cy="5143499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57D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E9DFAC4-1B11-4EF2-B0FA-A2DC569C4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9479" y="4652200"/>
            <a:ext cx="1601116" cy="365688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xmlns="" id="{A66C5929-1129-4D48-A717-BBC8362AD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08" y="230066"/>
            <a:ext cx="5396952" cy="132805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xmlns="" val="383024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C6B543A0-16F7-4F74-9D58-0DA4DAC9E8AD}"/>
              </a:ext>
            </a:extLst>
          </p:cNvPr>
          <p:cNvSpPr/>
          <p:nvPr userDrawn="1"/>
        </p:nvSpPr>
        <p:spPr>
          <a:xfrm>
            <a:off x="0" y="1"/>
            <a:ext cx="5821033" cy="5143499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57D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E9DFAC4-1B11-4EF2-B0FA-A2DC569C4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9479" y="4652200"/>
            <a:ext cx="1601116" cy="365688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15DB341C-9146-4F35-A7B3-BFE91BCC6A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714" y="1691289"/>
            <a:ext cx="5396546" cy="2183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 или описание</a:t>
            </a:r>
            <a:endParaRPr lang="en-US" dirty="0"/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xmlns="" id="{FF8EAE06-DF41-4D9A-8C39-9561A490A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08" y="230066"/>
            <a:ext cx="5396952" cy="132805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xmlns="" val="3480134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6">
            <a:extLst>
              <a:ext uri="{FF2B5EF4-FFF2-40B4-BE49-F238E27FC236}">
                <a16:creationId xmlns:a16="http://schemas.microsoft.com/office/drawing/2014/main" xmlns="" id="{3EFC1680-A032-4207-9157-B9E97E224CF0}"/>
              </a:ext>
            </a:extLst>
          </p:cNvPr>
          <p:cNvSpPr/>
          <p:nvPr userDrawn="1"/>
        </p:nvSpPr>
        <p:spPr>
          <a:xfrm>
            <a:off x="0" y="1"/>
            <a:ext cx="5821033" cy="5143499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FFBE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E9DFAC4-1B11-4EF2-B0FA-A2DC569C4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9479" y="4652200"/>
            <a:ext cx="1601116" cy="365688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xmlns="" id="{A66C5929-1129-4D48-A717-BBC8362AD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08" y="230066"/>
            <a:ext cx="5396952" cy="132805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xmlns="" val="598861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C6B543A0-16F7-4F74-9D58-0DA4DAC9E8AD}"/>
              </a:ext>
            </a:extLst>
          </p:cNvPr>
          <p:cNvSpPr/>
          <p:nvPr userDrawn="1"/>
        </p:nvSpPr>
        <p:spPr>
          <a:xfrm>
            <a:off x="0" y="1"/>
            <a:ext cx="5821033" cy="5143499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FFBE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E9DFAC4-1B11-4EF2-B0FA-A2DC569C4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9479" y="4652200"/>
            <a:ext cx="1601116" cy="365688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15DB341C-9146-4F35-A7B3-BFE91BCC6A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714" y="1691289"/>
            <a:ext cx="5396546" cy="2183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 или описание</a:t>
            </a:r>
            <a:endParaRPr lang="en-US" dirty="0"/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xmlns="" id="{FF8EAE06-DF41-4D9A-8C39-9561A490A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08" y="230066"/>
            <a:ext cx="5396952" cy="132805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xmlns="" val="39620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6">
            <a:extLst>
              <a:ext uri="{FF2B5EF4-FFF2-40B4-BE49-F238E27FC236}">
                <a16:creationId xmlns:a16="http://schemas.microsoft.com/office/drawing/2014/main" xmlns="" id="{3EFC1680-A032-4207-9157-B9E97E224CF0}"/>
              </a:ext>
            </a:extLst>
          </p:cNvPr>
          <p:cNvSpPr/>
          <p:nvPr userDrawn="1"/>
        </p:nvSpPr>
        <p:spPr>
          <a:xfrm>
            <a:off x="0" y="1"/>
            <a:ext cx="5821033" cy="5143499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FFB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E9DFAC4-1B11-4EF2-B0FA-A2DC569C4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9479" y="4652200"/>
            <a:ext cx="1601116" cy="365688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xmlns="" id="{A66C5929-1129-4D48-A717-BBC8362AD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08" y="230066"/>
            <a:ext cx="5396952" cy="132805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xmlns="" val="4152007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C6B543A0-16F7-4F74-9D58-0DA4DAC9E8AD}"/>
              </a:ext>
            </a:extLst>
          </p:cNvPr>
          <p:cNvSpPr/>
          <p:nvPr userDrawn="1"/>
        </p:nvSpPr>
        <p:spPr>
          <a:xfrm>
            <a:off x="0" y="1"/>
            <a:ext cx="5821033" cy="5143499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FFB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E9DFAC4-1B11-4EF2-B0FA-A2DC569C4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9479" y="4652200"/>
            <a:ext cx="1601116" cy="365688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15DB341C-9146-4F35-A7B3-BFE91BCC6A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714" y="1691289"/>
            <a:ext cx="5396546" cy="2183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 или описание</a:t>
            </a:r>
            <a:endParaRPr lang="en-US" dirty="0"/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xmlns="" id="{FF8EAE06-DF41-4D9A-8C39-9561A490A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08" y="230066"/>
            <a:ext cx="5396952" cy="132805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xmlns="" val="270380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4">
    <p:bg>
      <p:bgPr>
        <a:solidFill>
          <a:srgbClr val="57D9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B6D558-C82D-4E78-95F7-E1D5EA7FF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9479" y="4652200"/>
            <a:ext cx="1601116" cy="365688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:a16="http://schemas.microsoft.com/office/drawing/2014/main" xmlns="" id="{4566C180-0A4D-BC4D-B302-834B2F33C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79" y="934263"/>
            <a:ext cx="5296941" cy="707886"/>
          </a:xfrm>
          <a:prstGeom prst="rect">
            <a:avLst/>
          </a:prstGeom>
          <a:solidFill>
            <a:srgbClr val="8600FF"/>
          </a:solidFill>
        </p:spPr>
        <p:txBody>
          <a:bodyPr lIns="0" anchor="ctr"/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 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xmlns="" id="{18D2836E-ABEE-4F4C-9E3D-E74919CCE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8600FF"/>
          </a:solidFill>
        </p:spPr>
        <p:txBody>
          <a:bodyPr wrap="square" lIns="144000" anchor="ctr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</p:spTree>
    <p:extLst>
      <p:ext uri="{BB962C8B-B14F-4D97-AF65-F5344CB8AC3E}">
        <p14:creationId xmlns:p14="http://schemas.microsoft.com/office/powerpoint/2010/main" xmlns="" val="1221576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-4">
    <p:bg>
      <p:bgPr>
        <a:solidFill>
          <a:srgbClr val="FFB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B6D558-C82D-4E78-95F7-E1D5EA7FF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9479" y="4652200"/>
            <a:ext cx="1601116" cy="365688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:a16="http://schemas.microsoft.com/office/drawing/2014/main" xmlns="" id="{4566C180-0A4D-BC4D-B302-834B2F33C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79" y="934263"/>
            <a:ext cx="5296941" cy="707886"/>
          </a:xfrm>
          <a:prstGeom prst="rect">
            <a:avLst/>
          </a:prstGeom>
          <a:solidFill>
            <a:srgbClr val="8600FF"/>
          </a:solidFill>
        </p:spPr>
        <p:txBody>
          <a:bodyPr lIns="0" anchor="ctr"/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 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xmlns="" id="{18D2836E-ABEE-4F4C-9E3D-E74919CCE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8600FF"/>
          </a:solidFill>
        </p:spPr>
        <p:txBody>
          <a:bodyPr wrap="square" lIns="144000" anchor="ctr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</p:spTree>
    <p:extLst>
      <p:ext uri="{BB962C8B-B14F-4D97-AF65-F5344CB8AC3E}">
        <p14:creationId xmlns:p14="http://schemas.microsoft.com/office/powerpoint/2010/main" xmlns="" val="2283766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-4">
    <p:bg>
      <p:bgPr>
        <a:solidFill>
          <a:srgbClr val="FFB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B6D558-C82D-4E78-95F7-E1D5EA7FF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9479" y="4652200"/>
            <a:ext cx="1601116" cy="365688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:a16="http://schemas.microsoft.com/office/drawing/2014/main" xmlns="" id="{4566C180-0A4D-BC4D-B302-834B2F33C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79" y="934263"/>
            <a:ext cx="5296941" cy="707886"/>
          </a:xfrm>
          <a:prstGeom prst="rect">
            <a:avLst/>
          </a:prstGeom>
          <a:solidFill>
            <a:srgbClr val="8600FF"/>
          </a:solidFill>
        </p:spPr>
        <p:txBody>
          <a:bodyPr lIns="0" anchor="ctr"/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 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xmlns="" id="{18D2836E-ABEE-4F4C-9E3D-E74919CCE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8600FF"/>
          </a:solidFill>
        </p:spPr>
        <p:txBody>
          <a:bodyPr wrap="square" lIns="144000" anchor="ctr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</p:spTree>
    <p:extLst>
      <p:ext uri="{BB962C8B-B14F-4D97-AF65-F5344CB8AC3E}">
        <p14:creationId xmlns:p14="http://schemas.microsoft.com/office/powerpoint/2010/main" xmlns="" val="84055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92E0083F-874C-43F9-8135-355E38DE367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78356" y="0"/>
            <a:ext cx="4668063" cy="5144400"/>
          </a:xfrm>
          <a:custGeom>
            <a:avLst/>
            <a:gdLst>
              <a:gd name="connsiteX0" fmla="*/ 0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0 w 5005840"/>
              <a:gd name="connsiteY4" fmla="*/ 0 h 5143500"/>
              <a:gd name="connsiteX0" fmla="*/ 2235941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2235941 w 5005840"/>
              <a:gd name="connsiteY4" fmla="*/ 0 h 5143500"/>
              <a:gd name="connsiteX0" fmla="*/ 1882195 w 4652094"/>
              <a:gd name="connsiteY0" fmla="*/ 0 h 5143500"/>
              <a:gd name="connsiteX1" fmla="*/ 4652094 w 4652094"/>
              <a:gd name="connsiteY1" fmla="*/ 0 h 5143500"/>
              <a:gd name="connsiteX2" fmla="*/ 4652094 w 4652094"/>
              <a:gd name="connsiteY2" fmla="*/ 5143500 h 5143500"/>
              <a:gd name="connsiteX3" fmla="*/ 0 w 4652094"/>
              <a:gd name="connsiteY3" fmla="*/ 5136825 h 5143500"/>
              <a:gd name="connsiteX4" fmla="*/ 1882195 w 4652094"/>
              <a:gd name="connsiteY4" fmla="*/ 0 h 5143500"/>
              <a:gd name="connsiteX0" fmla="*/ 1839332 w 4609231"/>
              <a:gd name="connsiteY0" fmla="*/ 0 h 5167782"/>
              <a:gd name="connsiteX1" fmla="*/ 4609231 w 4609231"/>
              <a:gd name="connsiteY1" fmla="*/ 0 h 5167782"/>
              <a:gd name="connsiteX2" fmla="*/ 4609231 w 4609231"/>
              <a:gd name="connsiteY2" fmla="*/ 5143500 h 5167782"/>
              <a:gd name="connsiteX3" fmla="*/ 0 w 4609231"/>
              <a:gd name="connsiteY3" fmla="*/ 5167782 h 5167782"/>
              <a:gd name="connsiteX4" fmla="*/ 1839332 w 4609231"/>
              <a:gd name="connsiteY4" fmla="*/ 0 h 5167782"/>
              <a:gd name="connsiteX0" fmla="*/ 1886957 w 4656856"/>
              <a:gd name="connsiteY0" fmla="*/ 0 h 5146350"/>
              <a:gd name="connsiteX1" fmla="*/ 4656856 w 4656856"/>
              <a:gd name="connsiteY1" fmla="*/ 0 h 5146350"/>
              <a:gd name="connsiteX2" fmla="*/ 4656856 w 4656856"/>
              <a:gd name="connsiteY2" fmla="*/ 5143500 h 5146350"/>
              <a:gd name="connsiteX3" fmla="*/ 0 w 4656856"/>
              <a:gd name="connsiteY3" fmla="*/ 5146350 h 5146350"/>
              <a:gd name="connsiteX4" fmla="*/ 1886957 w 4656856"/>
              <a:gd name="connsiteY4" fmla="*/ 0 h 5146350"/>
              <a:gd name="connsiteX0" fmla="*/ 1883782 w 4656856"/>
              <a:gd name="connsiteY0" fmla="*/ 0 h 5149525"/>
              <a:gd name="connsiteX1" fmla="*/ 4656856 w 4656856"/>
              <a:gd name="connsiteY1" fmla="*/ 3175 h 5149525"/>
              <a:gd name="connsiteX2" fmla="*/ 4656856 w 4656856"/>
              <a:gd name="connsiteY2" fmla="*/ 5146675 h 5149525"/>
              <a:gd name="connsiteX3" fmla="*/ 0 w 4656856"/>
              <a:gd name="connsiteY3" fmla="*/ 5149525 h 5149525"/>
              <a:gd name="connsiteX4" fmla="*/ 1883782 w 4656856"/>
              <a:gd name="connsiteY4" fmla="*/ 0 h 5149525"/>
              <a:gd name="connsiteX0" fmla="*/ 1820886 w 4593960"/>
              <a:gd name="connsiteY0" fmla="*/ 0 h 5146675"/>
              <a:gd name="connsiteX1" fmla="*/ 4593960 w 4593960"/>
              <a:gd name="connsiteY1" fmla="*/ 3175 h 5146675"/>
              <a:gd name="connsiteX2" fmla="*/ 4593960 w 4593960"/>
              <a:gd name="connsiteY2" fmla="*/ 5146675 h 5146675"/>
              <a:gd name="connsiteX3" fmla="*/ 0 w 4593960"/>
              <a:gd name="connsiteY3" fmla="*/ 5098725 h 5146675"/>
              <a:gd name="connsiteX4" fmla="*/ 1820886 w 4593960"/>
              <a:gd name="connsiteY4" fmla="*/ 0 h 5146675"/>
              <a:gd name="connsiteX0" fmla="*/ 1886201 w 4659275"/>
              <a:gd name="connsiteY0" fmla="*/ 0 h 5146675"/>
              <a:gd name="connsiteX1" fmla="*/ 4659275 w 4659275"/>
              <a:gd name="connsiteY1" fmla="*/ 3175 h 5146675"/>
              <a:gd name="connsiteX2" fmla="*/ 4659275 w 4659275"/>
              <a:gd name="connsiteY2" fmla="*/ 5146675 h 5146675"/>
              <a:gd name="connsiteX3" fmla="*/ 0 w 4659275"/>
              <a:gd name="connsiteY3" fmla="*/ 5144687 h 5146675"/>
              <a:gd name="connsiteX4" fmla="*/ 1886201 w 4659275"/>
              <a:gd name="connsiteY4" fmla="*/ 0 h 5146675"/>
              <a:gd name="connsiteX0" fmla="*/ 1886201 w 4659275"/>
              <a:gd name="connsiteY0" fmla="*/ 0 h 5144687"/>
              <a:gd name="connsiteX1" fmla="*/ 4659275 w 4659275"/>
              <a:gd name="connsiteY1" fmla="*/ 3175 h 5144687"/>
              <a:gd name="connsiteX2" fmla="*/ 4591542 w 4659275"/>
              <a:gd name="connsiteY2" fmla="*/ 5086199 h 5144687"/>
              <a:gd name="connsiteX3" fmla="*/ 0 w 4659275"/>
              <a:gd name="connsiteY3" fmla="*/ 5144687 h 5144687"/>
              <a:gd name="connsiteX4" fmla="*/ 1886201 w 4659275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25408 w 4661694"/>
              <a:gd name="connsiteY1" fmla="*/ 41880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900716 w 4661694"/>
              <a:gd name="connsiteY0" fmla="*/ 37949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900716 w 4661694"/>
              <a:gd name="connsiteY4" fmla="*/ 37949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3462"/>
              <a:gd name="connsiteX1" fmla="*/ 4659275 w 4661694"/>
              <a:gd name="connsiteY1" fmla="*/ 0 h 5143462"/>
              <a:gd name="connsiteX2" fmla="*/ 4661694 w 4661694"/>
              <a:gd name="connsiteY2" fmla="*/ 5143462 h 5143462"/>
              <a:gd name="connsiteX3" fmla="*/ 0 w 4661694"/>
              <a:gd name="connsiteY3" fmla="*/ 5141512 h 5143462"/>
              <a:gd name="connsiteX4" fmla="*/ 1886201 w 4661694"/>
              <a:gd name="connsiteY4" fmla="*/ 1663 h 514346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0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8582 w 4664075"/>
              <a:gd name="connsiteY0" fmla="*/ 1663 h 5141512"/>
              <a:gd name="connsiteX1" fmla="*/ 4661656 w 4664075"/>
              <a:gd name="connsiteY1" fmla="*/ 0 h 5141512"/>
              <a:gd name="connsiteX2" fmla="*/ 4664075 w 4664075"/>
              <a:gd name="connsiteY2" fmla="*/ 5141080 h 5141512"/>
              <a:gd name="connsiteX3" fmla="*/ 0 w 4664075"/>
              <a:gd name="connsiteY3" fmla="*/ 5141512 h 5141512"/>
              <a:gd name="connsiteX4" fmla="*/ 1888582 w 4664075"/>
              <a:gd name="connsiteY4" fmla="*/ 1663 h 514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4075" h="5141512">
                <a:moveTo>
                  <a:pt x="1888582" y="1663"/>
                </a:moveTo>
                <a:lnTo>
                  <a:pt x="4661656" y="0"/>
                </a:lnTo>
                <a:cubicBezTo>
                  <a:pt x="4662462" y="1713694"/>
                  <a:pt x="4663269" y="3427386"/>
                  <a:pt x="4664075" y="5141080"/>
                </a:cubicBezTo>
                <a:lnTo>
                  <a:pt x="0" y="5141512"/>
                </a:lnTo>
                <a:lnTo>
                  <a:pt x="1888582" y="1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indent="0" algn="r">
              <a:buNone/>
              <a:defRPr sz="1000" b="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4CF3D02A-AF50-4BAC-B3BA-DB6BA1BFBD8C}"/>
              </a:ext>
            </a:extLst>
          </p:cNvPr>
          <p:cNvSpPr/>
          <p:nvPr userDrawn="1"/>
        </p:nvSpPr>
        <p:spPr>
          <a:xfrm>
            <a:off x="0" y="-260"/>
            <a:ext cx="6368069" cy="5143418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371493 w 6869152"/>
              <a:gd name="connsiteY2" fmla="*/ 685800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7632391"/>
              <a:gd name="connsiteY0" fmla="*/ 0 h 6869152"/>
              <a:gd name="connsiteX1" fmla="*/ 7632391 w 7632391"/>
              <a:gd name="connsiteY1" fmla="*/ 11151 h 6869152"/>
              <a:gd name="connsiteX2" fmla="*/ 5371493 w 7632391"/>
              <a:gd name="connsiteY2" fmla="*/ 6858002 h 6869152"/>
              <a:gd name="connsiteX3" fmla="*/ 0 w 7632391"/>
              <a:gd name="connsiteY3" fmla="*/ 6869152 h 6869152"/>
              <a:gd name="connsiteX4" fmla="*/ 0 w 7632391"/>
              <a:gd name="connsiteY4" fmla="*/ 0 h 6869152"/>
              <a:gd name="connsiteX0" fmla="*/ 0 w 7629198"/>
              <a:gd name="connsiteY0" fmla="*/ 0 h 6869152"/>
              <a:gd name="connsiteX1" fmla="*/ 7629198 w 7629198"/>
              <a:gd name="connsiteY1" fmla="*/ 21754 h 6869152"/>
              <a:gd name="connsiteX2" fmla="*/ 5371493 w 7629198"/>
              <a:gd name="connsiteY2" fmla="*/ 6858002 h 6869152"/>
              <a:gd name="connsiteX3" fmla="*/ 0 w 7629198"/>
              <a:gd name="connsiteY3" fmla="*/ 6869152 h 6869152"/>
              <a:gd name="connsiteX4" fmla="*/ 0 w 7629198"/>
              <a:gd name="connsiteY4" fmla="*/ 0 h 6869152"/>
              <a:gd name="connsiteX0" fmla="*/ 31928 w 7629198"/>
              <a:gd name="connsiteY0" fmla="*/ 2065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1928 w 7629198"/>
              <a:gd name="connsiteY4" fmla="*/ 20655 h 6847398"/>
              <a:gd name="connsiteX0" fmla="*/ 0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0 w 7629198"/>
              <a:gd name="connsiteY4" fmla="*/ 2985 h 6847398"/>
              <a:gd name="connsiteX0" fmla="*/ 34766 w 7629198"/>
              <a:gd name="connsiteY0" fmla="*/ 31848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4766 w 7629198"/>
              <a:gd name="connsiteY4" fmla="*/ 31848 h 6847398"/>
              <a:gd name="connsiteX0" fmla="*/ 2897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2897 w 7629198"/>
              <a:gd name="connsiteY4" fmla="*/ 2985 h 6847398"/>
              <a:gd name="connsiteX0" fmla="*/ 19 w 7626320"/>
              <a:gd name="connsiteY0" fmla="*/ 2985 h 6836248"/>
              <a:gd name="connsiteX1" fmla="*/ 7626320 w 7626320"/>
              <a:gd name="connsiteY1" fmla="*/ 0 h 6836248"/>
              <a:gd name="connsiteX2" fmla="*/ 5368615 w 7626320"/>
              <a:gd name="connsiteY2" fmla="*/ 6836248 h 6836248"/>
              <a:gd name="connsiteX3" fmla="*/ 34785 w 7626320"/>
              <a:gd name="connsiteY3" fmla="*/ 6786467 h 6836248"/>
              <a:gd name="connsiteX4" fmla="*/ 19 w 7626320"/>
              <a:gd name="connsiteY4" fmla="*/ 2985 h 6836248"/>
              <a:gd name="connsiteX0" fmla="*/ 278 w 7626579"/>
              <a:gd name="connsiteY0" fmla="*/ 2985 h 6836248"/>
              <a:gd name="connsiteX1" fmla="*/ 7626579 w 7626579"/>
              <a:gd name="connsiteY1" fmla="*/ 0 h 6836248"/>
              <a:gd name="connsiteX2" fmla="*/ 5368874 w 7626579"/>
              <a:gd name="connsiteY2" fmla="*/ 6836248 h 6836248"/>
              <a:gd name="connsiteX3" fmla="*/ 278 w 7626579"/>
              <a:gd name="connsiteY3" fmla="*/ 6818536 h 6836248"/>
              <a:gd name="connsiteX4" fmla="*/ 278 w 7626579"/>
              <a:gd name="connsiteY4" fmla="*/ 2985 h 6836248"/>
              <a:gd name="connsiteX0" fmla="*/ 278 w 7626579"/>
              <a:gd name="connsiteY0" fmla="*/ 2985 h 6818536"/>
              <a:gd name="connsiteX1" fmla="*/ 7626579 w 7626579"/>
              <a:gd name="connsiteY1" fmla="*/ 0 h 6818536"/>
              <a:gd name="connsiteX2" fmla="*/ 5368874 w 7626579"/>
              <a:gd name="connsiteY2" fmla="*/ 6817007 h 6818536"/>
              <a:gd name="connsiteX3" fmla="*/ 278 w 7626579"/>
              <a:gd name="connsiteY3" fmla="*/ 6818536 h 6818536"/>
              <a:gd name="connsiteX4" fmla="*/ 278 w 7626579"/>
              <a:gd name="connsiteY4" fmla="*/ 2985 h 681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6579" h="6818536">
                <a:moveTo>
                  <a:pt x="278" y="2985"/>
                </a:moveTo>
                <a:lnTo>
                  <a:pt x="7626579" y="0"/>
                </a:lnTo>
                <a:lnTo>
                  <a:pt x="5368874" y="6817007"/>
                </a:lnTo>
                <a:lnTo>
                  <a:pt x="278" y="6818536"/>
                </a:lnTo>
                <a:cubicBezTo>
                  <a:pt x="1244" y="4537065"/>
                  <a:pt x="-688" y="2284456"/>
                  <a:pt x="278" y="2985"/>
                </a:cubicBezTo>
                <a:close/>
              </a:path>
            </a:pathLst>
          </a:custGeom>
          <a:solidFill>
            <a:srgbClr val="7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6FFC3A-2964-42C5-9E16-347548B0E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9479" y="4652200"/>
            <a:ext cx="1601116" cy="365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348B9B3-BDB7-4833-9D1F-A3CADCB879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307" y="245269"/>
            <a:ext cx="571365" cy="9477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2DF364E-CF9F-40C5-B9A5-62EB0AFD0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30033" t="9372" r="21558" b="10839"/>
          <a:stretch/>
        </p:blipFill>
        <p:spPr>
          <a:xfrm>
            <a:off x="477761" y="222647"/>
            <a:ext cx="602456" cy="992982"/>
          </a:xfrm>
          <a:prstGeom prst="rect">
            <a:avLst/>
          </a:prstGeom>
        </p:spPr>
      </p:pic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7449E508-9816-4CBE-AE42-475D8AA06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07" y="1772428"/>
            <a:ext cx="5874762" cy="144655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Кликните, чтобы добавить заголовок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5B30F1-71AC-483A-82D4-FC45AA9955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713" y="3361290"/>
            <a:ext cx="4371975" cy="534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694703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-4">
    <p:bg>
      <p:bgPr>
        <a:solidFill>
          <a:srgbClr val="213A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B6D558-C82D-4E78-95F7-E1D5EA7FF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9479" y="4652200"/>
            <a:ext cx="1601116" cy="365688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:a16="http://schemas.microsoft.com/office/drawing/2014/main" xmlns="" id="{4566C180-0A4D-BC4D-B302-834B2F33C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79" y="934263"/>
            <a:ext cx="5296941" cy="707886"/>
          </a:xfrm>
          <a:prstGeom prst="rect">
            <a:avLst/>
          </a:prstGeom>
          <a:solidFill>
            <a:srgbClr val="FFBE08"/>
          </a:solidFill>
        </p:spPr>
        <p:txBody>
          <a:bodyPr lIns="0" anchor="ctr"/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 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xmlns="" id="{18D2836E-ABEE-4F4C-9E3D-E74919CCE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FFBE08"/>
          </a:solidFill>
        </p:spPr>
        <p:txBody>
          <a:bodyPr wrap="square" lIns="144000" anchor="ctr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</p:spTree>
    <p:extLst>
      <p:ext uri="{BB962C8B-B14F-4D97-AF65-F5344CB8AC3E}">
        <p14:creationId xmlns:p14="http://schemas.microsoft.com/office/powerpoint/2010/main" xmlns="" val="348796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4">
    <p:bg>
      <p:bgPr>
        <a:solidFill>
          <a:srgbClr val="759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B6D558-C82D-4E78-95F7-E1D5EA7FF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9479" y="4652200"/>
            <a:ext cx="1601116" cy="365688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:a16="http://schemas.microsoft.com/office/drawing/2014/main" xmlns="" id="{4566C180-0A4D-BC4D-B302-834B2F33C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79" y="934263"/>
            <a:ext cx="5296941" cy="707886"/>
          </a:xfrm>
          <a:prstGeom prst="rect">
            <a:avLst/>
          </a:prstGeom>
          <a:solidFill>
            <a:srgbClr val="8600FF"/>
          </a:solidFill>
        </p:spPr>
        <p:txBody>
          <a:bodyPr lIns="0" anchor="ctr"/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 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xmlns="" id="{18D2836E-ABEE-4F4C-9E3D-E74919CCE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8600FF"/>
          </a:solidFill>
        </p:spPr>
        <p:txBody>
          <a:bodyPr wrap="square" lIns="144000" anchor="ctr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</p:spTree>
    <p:extLst>
      <p:ext uri="{BB962C8B-B14F-4D97-AF65-F5344CB8AC3E}">
        <p14:creationId xmlns:p14="http://schemas.microsoft.com/office/powerpoint/2010/main" xmlns="" val="3725676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4">
    <p:bg>
      <p:bgPr>
        <a:solidFill>
          <a:srgbClr val="323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B6D558-C82D-4E78-95F7-E1D5EA7FF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9479" y="4652200"/>
            <a:ext cx="1601116" cy="365688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:a16="http://schemas.microsoft.com/office/drawing/2014/main" xmlns="" id="{4566C180-0A4D-BC4D-B302-834B2F33C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79" y="934263"/>
            <a:ext cx="5296941" cy="707886"/>
          </a:xfrm>
          <a:prstGeom prst="rect">
            <a:avLst/>
          </a:prstGeom>
          <a:solidFill>
            <a:srgbClr val="FF3900"/>
          </a:solidFill>
        </p:spPr>
        <p:txBody>
          <a:bodyPr lIns="0" anchor="ctr"/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 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xmlns="" id="{18D2836E-ABEE-4F4C-9E3D-E74919CCE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FF3900"/>
          </a:solidFill>
        </p:spPr>
        <p:txBody>
          <a:bodyPr wrap="square" lIns="144000" anchor="ctr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</p:spTree>
    <p:extLst>
      <p:ext uri="{BB962C8B-B14F-4D97-AF65-F5344CB8AC3E}">
        <p14:creationId xmlns:p14="http://schemas.microsoft.com/office/powerpoint/2010/main" xmlns="" val="599415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75AED8DF-49D6-402F-85EF-26DAEB2F7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0000" tIns="46800" rIns="90000" bIns="0" anchor="b" anchorCtr="1"/>
          <a:lstStyle>
            <a:lvl1pPr marL="0" marR="0" indent="0" algn="ctr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xmlns="" id="{D4817A48-AF2E-4CD6-9C58-4A8D633BD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79" y="934263"/>
            <a:ext cx="5296941" cy="707886"/>
          </a:xfrm>
          <a:prstGeom prst="rect">
            <a:avLst/>
          </a:prstGeom>
          <a:solidFill>
            <a:srgbClr val="8600FF"/>
          </a:solidFill>
        </p:spPr>
        <p:txBody>
          <a:bodyPr lIns="0" anchor="ctr"/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 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0372E788-9D9C-413E-AD48-12C640729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8600FF"/>
          </a:solidFill>
        </p:spPr>
        <p:txBody>
          <a:bodyPr wrap="square" lIns="144000" anchor="ctr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9D903169-61D3-9247-8280-1E78242E763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9250" y="4652534"/>
            <a:ext cx="1609200" cy="3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Добавьте логотип</a:t>
            </a:r>
            <a:br>
              <a:rPr lang="ru-RU" dirty="0"/>
            </a:br>
            <a:r>
              <a:rPr lang="en-US" dirty="0" err="1"/>
              <a:t>Rostelecom-log.svg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8429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6">
    <p:bg>
      <p:bgPr>
        <a:solidFill>
          <a:srgbClr val="57D9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5E29D89-2563-4418-BCE3-D94537A2E5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9479" y="4652200"/>
            <a:ext cx="1601116" cy="365686"/>
          </a:xfrm>
          <a:prstGeom prst="rect">
            <a:avLst/>
          </a:prstGeom>
        </p:spPr>
      </p:pic>
      <p:sp>
        <p:nvSpPr>
          <p:cNvPr id="5" name="Текст 13">
            <a:extLst>
              <a:ext uri="{FF2B5EF4-FFF2-40B4-BE49-F238E27FC236}">
                <a16:creationId xmlns:a16="http://schemas.microsoft.com/office/drawing/2014/main" xmlns="" id="{39F39420-D8DC-754B-9143-295A29D60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1719557"/>
            <a:ext cx="4893081" cy="707886"/>
          </a:xfrm>
          <a:prstGeom prst="rect">
            <a:avLst/>
          </a:prstGeom>
          <a:solidFill>
            <a:srgbClr val="8600FF"/>
          </a:solidFill>
        </p:spPr>
        <p:txBody>
          <a:bodyPr tIns="90000" bIns="36000" anchor="ctr"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DC316CD6-A01B-D24C-A53E-B4D85828A2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479" y="1015465"/>
            <a:ext cx="5558952" cy="707886"/>
          </a:xfrm>
          <a:prstGeom prst="rect">
            <a:avLst/>
          </a:prstGeom>
          <a:solidFill>
            <a:srgbClr val="8600FF"/>
          </a:solidFill>
        </p:spPr>
        <p:txBody>
          <a:bodyPr tIns="90000" bIns="36000" anchor="ctr"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</p:spTree>
    <p:extLst>
      <p:ext uri="{BB962C8B-B14F-4D97-AF65-F5344CB8AC3E}">
        <p14:creationId xmlns:p14="http://schemas.microsoft.com/office/powerpoint/2010/main" xmlns="" val="194796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6">
    <p:bg>
      <p:bgPr>
        <a:solidFill>
          <a:srgbClr val="FFB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5E29D89-2563-4418-BCE3-D94537A2E5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9479" y="4652200"/>
            <a:ext cx="1601116" cy="365686"/>
          </a:xfrm>
          <a:prstGeom prst="rect">
            <a:avLst/>
          </a:prstGeom>
        </p:spPr>
      </p:pic>
      <p:sp>
        <p:nvSpPr>
          <p:cNvPr id="5" name="Текст 13">
            <a:extLst>
              <a:ext uri="{FF2B5EF4-FFF2-40B4-BE49-F238E27FC236}">
                <a16:creationId xmlns:a16="http://schemas.microsoft.com/office/drawing/2014/main" xmlns="" id="{39F39420-D8DC-754B-9143-295A29D60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1719557"/>
            <a:ext cx="4893081" cy="707886"/>
          </a:xfrm>
          <a:prstGeom prst="rect">
            <a:avLst/>
          </a:prstGeom>
          <a:solidFill>
            <a:srgbClr val="8600FF"/>
          </a:solidFill>
        </p:spPr>
        <p:txBody>
          <a:bodyPr tIns="90000" bIns="36000" anchor="ctr"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DC316CD6-A01B-D24C-A53E-B4D85828A2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479" y="1015465"/>
            <a:ext cx="5558952" cy="707886"/>
          </a:xfrm>
          <a:prstGeom prst="rect">
            <a:avLst/>
          </a:prstGeom>
          <a:solidFill>
            <a:srgbClr val="8600FF"/>
          </a:solidFill>
        </p:spPr>
        <p:txBody>
          <a:bodyPr tIns="90000" bIns="36000" anchor="ctr"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</p:spTree>
    <p:extLst>
      <p:ext uri="{BB962C8B-B14F-4D97-AF65-F5344CB8AC3E}">
        <p14:creationId xmlns:p14="http://schemas.microsoft.com/office/powerpoint/2010/main" xmlns="" val="749327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-6">
    <p:bg>
      <p:bgPr>
        <a:solidFill>
          <a:srgbClr val="FFB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5E29D89-2563-4418-BCE3-D94537A2E5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9479" y="4652200"/>
            <a:ext cx="1601116" cy="365686"/>
          </a:xfrm>
          <a:prstGeom prst="rect">
            <a:avLst/>
          </a:prstGeom>
        </p:spPr>
      </p:pic>
      <p:sp>
        <p:nvSpPr>
          <p:cNvPr id="5" name="Текст 13">
            <a:extLst>
              <a:ext uri="{FF2B5EF4-FFF2-40B4-BE49-F238E27FC236}">
                <a16:creationId xmlns:a16="http://schemas.microsoft.com/office/drawing/2014/main" xmlns="" id="{39F39420-D8DC-754B-9143-295A29D60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1719557"/>
            <a:ext cx="4893081" cy="707886"/>
          </a:xfrm>
          <a:prstGeom prst="rect">
            <a:avLst/>
          </a:prstGeom>
          <a:solidFill>
            <a:srgbClr val="8600FF"/>
          </a:solidFill>
        </p:spPr>
        <p:txBody>
          <a:bodyPr tIns="90000" bIns="36000" anchor="ctr"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DC316CD6-A01B-D24C-A53E-B4D85828A2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479" y="1015465"/>
            <a:ext cx="5558952" cy="707886"/>
          </a:xfrm>
          <a:prstGeom prst="rect">
            <a:avLst/>
          </a:prstGeom>
          <a:solidFill>
            <a:srgbClr val="8600FF"/>
          </a:solidFill>
        </p:spPr>
        <p:txBody>
          <a:bodyPr tIns="90000" bIns="36000" anchor="ctr"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</p:spTree>
    <p:extLst>
      <p:ext uri="{BB962C8B-B14F-4D97-AF65-F5344CB8AC3E}">
        <p14:creationId xmlns:p14="http://schemas.microsoft.com/office/powerpoint/2010/main" xmlns="" val="3358090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6">
    <p:bg>
      <p:bgPr>
        <a:solidFill>
          <a:srgbClr val="273A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5E29D89-2563-4418-BCE3-D94537A2E5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9479" y="4652200"/>
            <a:ext cx="1601116" cy="365686"/>
          </a:xfrm>
          <a:prstGeom prst="rect">
            <a:avLst/>
          </a:prstGeom>
        </p:spPr>
      </p:pic>
      <p:sp>
        <p:nvSpPr>
          <p:cNvPr id="5" name="Текст 13">
            <a:extLst>
              <a:ext uri="{FF2B5EF4-FFF2-40B4-BE49-F238E27FC236}">
                <a16:creationId xmlns:a16="http://schemas.microsoft.com/office/drawing/2014/main" xmlns="" id="{39F39420-D8DC-754B-9143-295A29D60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1719557"/>
            <a:ext cx="4893081" cy="707886"/>
          </a:xfrm>
          <a:prstGeom prst="rect">
            <a:avLst/>
          </a:prstGeom>
          <a:solidFill>
            <a:srgbClr val="FFBE08"/>
          </a:solidFill>
        </p:spPr>
        <p:txBody>
          <a:bodyPr tIns="90000" bIns="36000" anchor="ctr"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DC316CD6-A01B-D24C-A53E-B4D85828A2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479" y="1015465"/>
            <a:ext cx="5558952" cy="707886"/>
          </a:xfrm>
          <a:prstGeom prst="rect">
            <a:avLst/>
          </a:prstGeom>
          <a:solidFill>
            <a:srgbClr val="FFBE08"/>
          </a:solidFill>
        </p:spPr>
        <p:txBody>
          <a:bodyPr tIns="90000" bIns="36000" anchor="ctr"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</p:spTree>
    <p:extLst>
      <p:ext uri="{BB962C8B-B14F-4D97-AF65-F5344CB8AC3E}">
        <p14:creationId xmlns:p14="http://schemas.microsoft.com/office/powerpoint/2010/main" xmlns="" val="659107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-6">
    <p:bg>
      <p:bgPr>
        <a:solidFill>
          <a:srgbClr val="759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5E29D89-2563-4418-BCE3-D94537A2E5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9479" y="4652200"/>
            <a:ext cx="1601116" cy="365686"/>
          </a:xfrm>
          <a:prstGeom prst="rect">
            <a:avLst/>
          </a:prstGeom>
        </p:spPr>
      </p:pic>
      <p:sp>
        <p:nvSpPr>
          <p:cNvPr id="5" name="Текст 13">
            <a:extLst>
              <a:ext uri="{FF2B5EF4-FFF2-40B4-BE49-F238E27FC236}">
                <a16:creationId xmlns:a16="http://schemas.microsoft.com/office/drawing/2014/main" xmlns="" id="{39F39420-D8DC-754B-9143-295A29D60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1719557"/>
            <a:ext cx="4893081" cy="707886"/>
          </a:xfrm>
          <a:prstGeom prst="rect">
            <a:avLst/>
          </a:prstGeom>
          <a:solidFill>
            <a:srgbClr val="8600FF"/>
          </a:solidFill>
        </p:spPr>
        <p:txBody>
          <a:bodyPr tIns="90000" bIns="36000" anchor="ctr"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DC316CD6-A01B-D24C-A53E-B4D85828A2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479" y="1015465"/>
            <a:ext cx="5558952" cy="707886"/>
          </a:xfrm>
          <a:prstGeom prst="rect">
            <a:avLst/>
          </a:prstGeom>
          <a:solidFill>
            <a:srgbClr val="8600FF"/>
          </a:solidFill>
        </p:spPr>
        <p:txBody>
          <a:bodyPr tIns="90000" bIns="36000" anchor="ctr"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</p:spTree>
    <p:extLst>
      <p:ext uri="{BB962C8B-B14F-4D97-AF65-F5344CB8AC3E}">
        <p14:creationId xmlns:p14="http://schemas.microsoft.com/office/powerpoint/2010/main" xmlns="" val="4135586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-6">
    <p:bg>
      <p:bgPr>
        <a:solidFill>
          <a:srgbClr val="323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5E29D89-2563-4418-BCE3-D94537A2E5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9479" y="4652200"/>
            <a:ext cx="1601116" cy="365686"/>
          </a:xfrm>
          <a:prstGeom prst="rect">
            <a:avLst/>
          </a:prstGeom>
        </p:spPr>
      </p:pic>
      <p:sp>
        <p:nvSpPr>
          <p:cNvPr id="5" name="Текст 13">
            <a:extLst>
              <a:ext uri="{FF2B5EF4-FFF2-40B4-BE49-F238E27FC236}">
                <a16:creationId xmlns:a16="http://schemas.microsoft.com/office/drawing/2014/main" xmlns="" id="{39F39420-D8DC-754B-9143-295A29D60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1719557"/>
            <a:ext cx="4893081" cy="707886"/>
          </a:xfrm>
          <a:prstGeom prst="rect">
            <a:avLst/>
          </a:prstGeom>
          <a:solidFill>
            <a:srgbClr val="FF3900"/>
          </a:solidFill>
        </p:spPr>
        <p:txBody>
          <a:bodyPr tIns="90000" bIns="36000" anchor="ctr"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DC316CD6-A01B-D24C-A53E-B4D85828A2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479" y="1015465"/>
            <a:ext cx="5558952" cy="707886"/>
          </a:xfrm>
          <a:prstGeom prst="rect">
            <a:avLst/>
          </a:prstGeom>
          <a:solidFill>
            <a:srgbClr val="FF3900"/>
          </a:solidFill>
        </p:spPr>
        <p:txBody>
          <a:bodyPr tIns="90000" bIns="36000" anchor="ctr"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</p:spTree>
    <p:extLst>
      <p:ext uri="{BB962C8B-B14F-4D97-AF65-F5344CB8AC3E}">
        <p14:creationId xmlns:p14="http://schemas.microsoft.com/office/powerpoint/2010/main" xmlns="" val="318152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1">
            <a:extLst>
              <a:ext uri="{FF2B5EF4-FFF2-40B4-BE49-F238E27FC236}">
                <a16:creationId xmlns:a16="http://schemas.microsoft.com/office/drawing/2014/main" xmlns="" id="{432058D7-0CDD-4594-9CB0-7A77086A5F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78356" y="0"/>
            <a:ext cx="4668063" cy="5144400"/>
          </a:xfrm>
          <a:custGeom>
            <a:avLst/>
            <a:gdLst>
              <a:gd name="connsiteX0" fmla="*/ 0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0 w 5005840"/>
              <a:gd name="connsiteY4" fmla="*/ 0 h 5143500"/>
              <a:gd name="connsiteX0" fmla="*/ 2235941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2235941 w 5005840"/>
              <a:gd name="connsiteY4" fmla="*/ 0 h 5143500"/>
              <a:gd name="connsiteX0" fmla="*/ 1882195 w 4652094"/>
              <a:gd name="connsiteY0" fmla="*/ 0 h 5143500"/>
              <a:gd name="connsiteX1" fmla="*/ 4652094 w 4652094"/>
              <a:gd name="connsiteY1" fmla="*/ 0 h 5143500"/>
              <a:gd name="connsiteX2" fmla="*/ 4652094 w 4652094"/>
              <a:gd name="connsiteY2" fmla="*/ 5143500 h 5143500"/>
              <a:gd name="connsiteX3" fmla="*/ 0 w 4652094"/>
              <a:gd name="connsiteY3" fmla="*/ 5136825 h 5143500"/>
              <a:gd name="connsiteX4" fmla="*/ 1882195 w 4652094"/>
              <a:gd name="connsiteY4" fmla="*/ 0 h 5143500"/>
              <a:gd name="connsiteX0" fmla="*/ 1839332 w 4609231"/>
              <a:gd name="connsiteY0" fmla="*/ 0 h 5167782"/>
              <a:gd name="connsiteX1" fmla="*/ 4609231 w 4609231"/>
              <a:gd name="connsiteY1" fmla="*/ 0 h 5167782"/>
              <a:gd name="connsiteX2" fmla="*/ 4609231 w 4609231"/>
              <a:gd name="connsiteY2" fmla="*/ 5143500 h 5167782"/>
              <a:gd name="connsiteX3" fmla="*/ 0 w 4609231"/>
              <a:gd name="connsiteY3" fmla="*/ 5167782 h 5167782"/>
              <a:gd name="connsiteX4" fmla="*/ 1839332 w 4609231"/>
              <a:gd name="connsiteY4" fmla="*/ 0 h 5167782"/>
              <a:gd name="connsiteX0" fmla="*/ 1886957 w 4656856"/>
              <a:gd name="connsiteY0" fmla="*/ 0 h 5146350"/>
              <a:gd name="connsiteX1" fmla="*/ 4656856 w 4656856"/>
              <a:gd name="connsiteY1" fmla="*/ 0 h 5146350"/>
              <a:gd name="connsiteX2" fmla="*/ 4656856 w 4656856"/>
              <a:gd name="connsiteY2" fmla="*/ 5143500 h 5146350"/>
              <a:gd name="connsiteX3" fmla="*/ 0 w 4656856"/>
              <a:gd name="connsiteY3" fmla="*/ 5146350 h 5146350"/>
              <a:gd name="connsiteX4" fmla="*/ 1886957 w 4656856"/>
              <a:gd name="connsiteY4" fmla="*/ 0 h 5146350"/>
              <a:gd name="connsiteX0" fmla="*/ 1883782 w 4656856"/>
              <a:gd name="connsiteY0" fmla="*/ 0 h 5149525"/>
              <a:gd name="connsiteX1" fmla="*/ 4656856 w 4656856"/>
              <a:gd name="connsiteY1" fmla="*/ 3175 h 5149525"/>
              <a:gd name="connsiteX2" fmla="*/ 4656856 w 4656856"/>
              <a:gd name="connsiteY2" fmla="*/ 5146675 h 5149525"/>
              <a:gd name="connsiteX3" fmla="*/ 0 w 4656856"/>
              <a:gd name="connsiteY3" fmla="*/ 5149525 h 5149525"/>
              <a:gd name="connsiteX4" fmla="*/ 1883782 w 4656856"/>
              <a:gd name="connsiteY4" fmla="*/ 0 h 5149525"/>
              <a:gd name="connsiteX0" fmla="*/ 1820886 w 4593960"/>
              <a:gd name="connsiteY0" fmla="*/ 0 h 5146675"/>
              <a:gd name="connsiteX1" fmla="*/ 4593960 w 4593960"/>
              <a:gd name="connsiteY1" fmla="*/ 3175 h 5146675"/>
              <a:gd name="connsiteX2" fmla="*/ 4593960 w 4593960"/>
              <a:gd name="connsiteY2" fmla="*/ 5146675 h 5146675"/>
              <a:gd name="connsiteX3" fmla="*/ 0 w 4593960"/>
              <a:gd name="connsiteY3" fmla="*/ 5098725 h 5146675"/>
              <a:gd name="connsiteX4" fmla="*/ 1820886 w 4593960"/>
              <a:gd name="connsiteY4" fmla="*/ 0 h 5146675"/>
              <a:gd name="connsiteX0" fmla="*/ 1886201 w 4659275"/>
              <a:gd name="connsiteY0" fmla="*/ 0 h 5146675"/>
              <a:gd name="connsiteX1" fmla="*/ 4659275 w 4659275"/>
              <a:gd name="connsiteY1" fmla="*/ 3175 h 5146675"/>
              <a:gd name="connsiteX2" fmla="*/ 4659275 w 4659275"/>
              <a:gd name="connsiteY2" fmla="*/ 5146675 h 5146675"/>
              <a:gd name="connsiteX3" fmla="*/ 0 w 4659275"/>
              <a:gd name="connsiteY3" fmla="*/ 5144687 h 5146675"/>
              <a:gd name="connsiteX4" fmla="*/ 1886201 w 4659275"/>
              <a:gd name="connsiteY4" fmla="*/ 0 h 5146675"/>
              <a:gd name="connsiteX0" fmla="*/ 1886201 w 4659275"/>
              <a:gd name="connsiteY0" fmla="*/ 0 h 5144687"/>
              <a:gd name="connsiteX1" fmla="*/ 4659275 w 4659275"/>
              <a:gd name="connsiteY1" fmla="*/ 3175 h 5144687"/>
              <a:gd name="connsiteX2" fmla="*/ 4591542 w 4659275"/>
              <a:gd name="connsiteY2" fmla="*/ 5086199 h 5144687"/>
              <a:gd name="connsiteX3" fmla="*/ 0 w 4659275"/>
              <a:gd name="connsiteY3" fmla="*/ 5144687 h 5144687"/>
              <a:gd name="connsiteX4" fmla="*/ 1886201 w 4659275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25408 w 4661694"/>
              <a:gd name="connsiteY1" fmla="*/ 41880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900716 w 4661694"/>
              <a:gd name="connsiteY0" fmla="*/ 37949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900716 w 4661694"/>
              <a:gd name="connsiteY4" fmla="*/ 37949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3462"/>
              <a:gd name="connsiteX1" fmla="*/ 4659275 w 4661694"/>
              <a:gd name="connsiteY1" fmla="*/ 0 h 5143462"/>
              <a:gd name="connsiteX2" fmla="*/ 4661694 w 4661694"/>
              <a:gd name="connsiteY2" fmla="*/ 5143462 h 5143462"/>
              <a:gd name="connsiteX3" fmla="*/ 0 w 4661694"/>
              <a:gd name="connsiteY3" fmla="*/ 5141512 h 5143462"/>
              <a:gd name="connsiteX4" fmla="*/ 1886201 w 4661694"/>
              <a:gd name="connsiteY4" fmla="*/ 1663 h 514346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0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8582 w 4664075"/>
              <a:gd name="connsiteY0" fmla="*/ 1663 h 5141512"/>
              <a:gd name="connsiteX1" fmla="*/ 4661656 w 4664075"/>
              <a:gd name="connsiteY1" fmla="*/ 0 h 5141512"/>
              <a:gd name="connsiteX2" fmla="*/ 4664075 w 4664075"/>
              <a:gd name="connsiteY2" fmla="*/ 5141080 h 5141512"/>
              <a:gd name="connsiteX3" fmla="*/ 0 w 4664075"/>
              <a:gd name="connsiteY3" fmla="*/ 5141512 h 5141512"/>
              <a:gd name="connsiteX4" fmla="*/ 1888582 w 4664075"/>
              <a:gd name="connsiteY4" fmla="*/ 1663 h 514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4075" h="5141512">
                <a:moveTo>
                  <a:pt x="1888582" y="1663"/>
                </a:moveTo>
                <a:lnTo>
                  <a:pt x="4661656" y="0"/>
                </a:lnTo>
                <a:cubicBezTo>
                  <a:pt x="4662462" y="1713694"/>
                  <a:pt x="4663269" y="3427386"/>
                  <a:pt x="4664075" y="5141080"/>
                </a:cubicBezTo>
                <a:lnTo>
                  <a:pt x="0" y="5141512"/>
                </a:lnTo>
                <a:lnTo>
                  <a:pt x="1888582" y="1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indent="0" algn="r">
              <a:buNone/>
              <a:defRPr sz="1000">
                <a:latin typeface="+mj-lt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</p:txBody>
      </p:sp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xmlns="" id="{BCA787DA-A3DE-47EB-A857-D05CDEA53D83}"/>
              </a:ext>
            </a:extLst>
          </p:cNvPr>
          <p:cNvSpPr/>
          <p:nvPr userDrawn="1"/>
        </p:nvSpPr>
        <p:spPr>
          <a:xfrm>
            <a:off x="0" y="-260"/>
            <a:ext cx="6368069" cy="5143418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371493 w 6869152"/>
              <a:gd name="connsiteY2" fmla="*/ 685800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7632391"/>
              <a:gd name="connsiteY0" fmla="*/ 0 h 6869152"/>
              <a:gd name="connsiteX1" fmla="*/ 7632391 w 7632391"/>
              <a:gd name="connsiteY1" fmla="*/ 11151 h 6869152"/>
              <a:gd name="connsiteX2" fmla="*/ 5371493 w 7632391"/>
              <a:gd name="connsiteY2" fmla="*/ 6858002 h 6869152"/>
              <a:gd name="connsiteX3" fmla="*/ 0 w 7632391"/>
              <a:gd name="connsiteY3" fmla="*/ 6869152 h 6869152"/>
              <a:gd name="connsiteX4" fmla="*/ 0 w 7632391"/>
              <a:gd name="connsiteY4" fmla="*/ 0 h 6869152"/>
              <a:gd name="connsiteX0" fmla="*/ 0 w 7629198"/>
              <a:gd name="connsiteY0" fmla="*/ 0 h 6869152"/>
              <a:gd name="connsiteX1" fmla="*/ 7629198 w 7629198"/>
              <a:gd name="connsiteY1" fmla="*/ 21754 h 6869152"/>
              <a:gd name="connsiteX2" fmla="*/ 5371493 w 7629198"/>
              <a:gd name="connsiteY2" fmla="*/ 6858002 h 6869152"/>
              <a:gd name="connsiteX3" fmla="*/ 0 w 7629198"/>
              <a:gd name="connsiteY3" fmla="*/ 6869152 h 6869152"/>
              <a:gd name="connsiteX4" fmla="*/ 0 w 7629198"/>
              <a:gd name="connsiteY4" fmla="*/ 0 h 6869152"/>
              <a:gd name="connsiteX0" fmla="*/ 31928 w 7629198"/>
              <a:gd name="connsiteY0" fmla="*/ 2065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1928 w 7629198"/>
              <a:gd name="connsiteY4" fmla="*/ 20655 h 6847398"/>
              <a:gd name="connsiteX0" fmla="*/ 0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0 w 7629198"/>
              <a:gd name="connsiteY4" fmla="*/ 2985 h 6847398"/>
              <a:gd name="connsiteX0" fmla="*/ 34766 w 7629198"/>
              <a:gd name="connsiteY0" fmla="*/ 31848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4766 w 7629198"/>
              <a:gd name="connsiteY4" fmla="*/ 31848 h 6847398"/>
              <a:gd name="connsiteX0" fmla="*/ 2897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2897 w 7629198"/>
              <a:gd name="connsiteY4" fmla="*/ 2985 h 6847398"/>
              <a:gd name="connsiteX0" fmla="*/ 19 w 7626320"/>
              <a:gd name="connsiteY0" fmla="*/ 2985 h 6836248"/>
              <a:gd name="connsiteX1" fmla="*/ 7626320 w 7626320"/>
              <a:gd name="connsiteY1" fmla="*/ 0 h 6836248"/>
              <a:gd name="connsiteX2" fmla="*/ 5368615 w 7626320"/>
              <a:gd name="connsiteY2" fmla="*/ 6836248 h 6836248"/>
              <a:gd name="connsiteX3" fmla="*/ 34785 w 7626320"/>
              <a:gd name="connsiteY3" fmla="*/ 6786467 h 6836248"/>
              <a:gd name="connsiteX4" fmla="*/ 19 w 7626320"/>
              <a:gd name="connsiteY4" fmla="*/ 2985 h 6836248"/>
              <a:gd name="connsiteX0" fmla="*/ 278 w 7626579"/>
              <a:gd name="connsiteY0" fmla="*/ 2985 h 6836248"/>
              <a:gd name="connsiteX1" fmla="*/ 7626579 w 7626579"/>
              <a:gd name="connsiteY1" fmla="*/ 0 h 6836248"/>
              <a:gd name="connsiteX2" fmla="*/ 5368874 w 7626579"/>
              <a:gd name="connsiteY2" fmla="*/ 6836248 h 6836248"/>
              <a:gd name="connsiteX3" fmla="*/ 278 w 7626579"/>
              <a:gd name="connsiteY3" fmla="*/ 6818536 h 6836248"/>
              <a:gd name="connsiteX4" fmla="*/ 278 w 7626579"/>
              <a:gd name="connsiteY4" fmla="*/ 2985 h 6836248"/>
              <a:gd name="connsiteX0" fmla="*/ 278 w 7626579"/>
              <a:gd name="connsiteY0" fmla="*/ 2985 h 6818536"/>
              <a:gd name="connsiteX1" fmla="*/ 7626579 w 7626579"/>
              <a:gd name="connsiteY1" fmla="*/ 0 h 6818536"/>
              <a:gd name="connsiteX2" fmla="*/ 5368874 w 7626579"/>
              <a:gd name="connsiteY2" fmla="*/ 6817007 h 6818536"/>
              <a:gd name="connsiteX3" fmla="*/ 278 w 7626579"/>
              <a:gd name="connsiteY3" fmla="*/ 6818536 h 6818536"/>
              <a:gd name="connsiteX4" fmla="*/ 278 w 7626579"/>
              <a:gd name="connsiteY4" fmla="*/ 2985 h 681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6579" h="6818536">
                <a:moveTo>
                  <a:pt x="278" y="2985"/>
                </a:moveTo>
                <a:lnTo>
                  <a:pt x="7626579" y="0"/>
                </a:lnTo>
                <a:lnTo>
                  <a:pt x="5368874" y="6817007"/>
                </a:lnTo>
                <a:lnTo>
                  <a:pt x="278" y="6818536"/>
                </a:lnTo>
                <a:cubicBezTo>
                  <a:pt x="1244" y="4537065"/>
                  <a:pt x="-688" y="2284456"/>
                  <a:pt x="278" y="2985"/>
                </a:cubicBezTo>
                <a:close/>
              </a:path>
            </a:pathLst>
          </a:custGeom>
          <a:solidFill>
            <a:srgbClr val="57D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6FFC3A-2964-42C5-9E16-347548B0E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9479" y="4652200"/>
            <a:ext cx="1601116" cy="365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348B9B3-BDB7-4833-9D1F-A3CADCB879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307" y="245269"/>
            <a:ext cx="571365" cy="9477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2DF364E-CF9F-40C5-B9A5-62EB0AFD0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30033" t="9372" r="21558" b="10839"/>
          <a:stretch/>
        </p:blipFill>
        <p:spPr>
          <a:xfrm>
            <a:off x="477761" y="222647"/>
            <a:ext cx="602456" cy="992982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C5258A7E-643A-4845-9AD4-AF2FD29E95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713" y="3361290"/>
            <a:ext cx="4371975" cy="534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sp>
        <p:nvSpPr>
          <p:cNvPr id="11" name="Заголовок 17">
            <a:extLst>
              <a:ext uri="{FF2B5EF4-FFF2-40B4-BE49-F238E27FC236}">
                <a16:creationId xmlns:a16="http://schemas.microsoft.com/office/drawing/2014/main" xmlns="" id="{D47AC0CE-6A52-4294-A708-57DD15416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07" y="1772428"/>
            <a:ext cx="5874762" cy="144655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Кликните, чтобы добавить 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1282441166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17E98B6B-359D-479D-8605-F984C751B1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0000" tIns="46800" rIns="90000" bIns="0" anchor="b" anchorCtr="1"/>
          <a:lstStyle>
            <a:lvl1pPr marL="0" marR="0" indent="0" algn="ctr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3" name="Текст 13">
            <a:extLst>
              <a:ext uri="{FF2B5EF4-FFF2-40B4-BE49-F238E27FC236}">
                <a16:creationId xmlns:a16="http://schemas.microsoft.com/office/drawing/2014/main" xmlns="" id="{AE13BA3F-B60C-4ACF-A570-662851945D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1719557"/>
            <a:ext cx="4893081" cy="707886"/>
          </a:xfrm>
          <a:prstGeom prst="rect">
            <a:avLst/>
          </a:prstGeom>
          <a:solidFill>
            <a:srgbClr val="FFBE08"/>
          </a:solidFill>
        </p:spPr>
        <p:txBody>
          <a:bodyPr tIns="90000" bIns="36000" anchor="ctr"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C712A795-84BE-4015-B818-C85487603F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479" y="1015465"/>
            <a:ext cx="5558952" cy="707886"/>
          </a:xfrm>
          <a:prstGeom prst="rect">
            <a:avLst/>
          </a:prstGeom>
          <a:solidFill>
            <a:srgbClr val="FFBE08"/>
          </a:solidFill>
        </p:spPr>
        <p:txBody>
          <a:bodyPr tIns="90000" bIns="36000" anchor="ctr"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C2957328-4643-9A4F-81CC-868EDF5AA0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9250" y="4652534"/>
            <a:ext cx="1609200" cy="3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Добавьте логотип</a:t>
            </a:r>
            <a:br>
              <a:rPr lang="ru-RU" dirty="0"/>
            </a:br>
            <a:r>
              <a:rPr lang="en-US" dirty="0" err="1"/>
              <a:t>Rostelecom-log.svg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381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9">
            <a:extLst>
              <a:ext uri="{FF2B5EF4-FFF2-40B4-BE49-F238E27FC236}">
                <a16:creationId xmlns:a16="http://schemas.microsoft.com/office/drawing/2014/main" xmlns="" id="{C8304E96-5600-4D98-B551-02873637D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0475"/>
            <a:ext cx="1543320" cy="35248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44B064-529F-4740-B8CD-D334B71EA9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288" y="1677988"/>
            <a:ext cx="5145584" cy="1990629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Ростелекома, вероятно, должна быть более нейтральной и спокойной, так как ей будут пользоваться одни и те же люди каждый день. Она не должна быстро надоесть.</a:t>
            </a:r>
            <a:r>
              <a:rPr lang="en-US" dirty="0"/>
              <a:t> </a:t>
            </a:r>
            <a:r>
              <a:rPr lang="ru-RU" dirty="0"/>
              <a:t>Внутренняя коммуникация Ростелекома, вероятно, должна быть более нейтральной и спокойной, так как ей будут пользоваться одни и те же люди каждый день. Она не должна быстро надоесть. 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xmlns="" id="{8F1D6E26-76ED-1543-9C02-8C733F16EB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297742"/>
            <a:ext cx="5145087" cy="48736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450143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9">
            <a:extLst>
              <a:ext uri="{FF2B5EF4-FFF2-40B4-BE49-F238E27FC236}">
                <a16:creationId xmlns:a16="http://schemas.microsoft.com/office/drawing/2014/main" xmlns="" id="{C517B3F4-2A68-4DB9-A33B-78DA1DF00C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0475"/>
            <a:ext cx="1543320" cy="352487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791ADFB4-FB60-416D-B284-45B285589B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951759"/>
            <a:ext cx="3813203" cy="875709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Ростелекома, вероятно,</a:t>
            </a:r>
            <a:r>
              <a:rPr lang="en-US" dirty="0"/>
              <a:t> </a:t>
            </a:r>
            <a:r>
              <a:rPr lang="ru-RU" dirty="0"/>
              <a:t> должна быть более нейтральной и спокойной, так как ей будут пользоваться одни и те же люди каждый день. Она не должна быстро надоесть.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715EA60F-9D61-4A82-A3B4-E51A0E5618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5881" y="1956328"/>
            <a:ext cx="3813203" cy="875709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Ростелекома, вероятно, должна быть более нейтральной и спокойной, так как ей будут пользоваться одни и те же люди каждый день. Она не должна быстро надоесть.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xmlns="" id="{D5C3568A-1812-1648-8C1E-0FA3AFCD31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288" y="297742"/>
            <a:ext cx="5145087" cy="48736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3979159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xmlns="" id="{7829719E-234E-49EC-85AC-07D2CBCC2F75}"/>
              </a:ext>
            </a:extLst>
          </p:cNvPr>
          <p:cNvSpPr/>
          <p:nvPr userDrawn="1"/>
        </p:nvSpPr>
        <p:spPr>
          <a:xfrm>
            <a:off x="0" y="1"/>
            <a:ext cx="5821033" cy="5143499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65B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25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pic>
        <p:nvPicPr>
          <p:cNvPr id="11" name="Рисунок 9">
            <a:extLst>
              <a:ext uri="{FF2B5EF4-FFF2-40B4-BE49-F238E27FC236}">
                <a16:creationId xmlns:a16="http://schemas.microsoft.com/office/drawing/2014/main" xmlns="" id="{00CF489B-A132-430A-8952-3FD06DE7F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0475"/>
            <a:ext cx="1543320" cy="352487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51367BED-72B1-4729-A705-643087FBC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9" y="1995561"/>
            <a:ext cx="3347790" cy="1060375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Ростелекома, вероятно, должна быть более нейтральной и спокойной, так как ей будут пользоваться одни и те же люди каждый день. Она не должна быстро надоесть.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964987E5-0A80-47F9-8C3A-53B846D07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6924" y="2000130"/>
            <a:ext cx="3347788" cy="1060375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Ростелекома, вероятно, должна быть более нейтральной и спокойной, так как ей будут пользоваться одни и те же люди каждый день. Она не должна быстро надоесть.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xmlns="" id="{7F32B33B-02C8-A544-B818-266C22A5D4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288" y="297742"/>
            <a:ext cx="5145087" cy="48736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1743314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38E98B-4B8E-4EA3-AAF6-3ABA47E16D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304" y="1865313"/>
            <a:ext cx="3504275" cy="1141166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Основное сообщение слайда, более важную мысль и идею можно дополнительно выделить</a:t>
            </a:r>
          </a:p>
        </p:txBody>
      </p:sp>
      <p:pic>
        <p:nvPicPr>
          <p:cNvPr id="13" name="Рисунок 9">
            <a:extLst>
              <a:ext uri="{FF2B5EF4-FFF2-40B4-BE49-F238E27FC236}">
                <a16:creationId xmlns:a16="http://schemas.microsoft.com/office/drawing/2014/main" xmlns="" id="{DD9C0CB6-4A0A-4E4D-93B7-8E5BD3AD4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0475"/>
            <a:ext cx="1543320" cy="352487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F0CCF866-31F0-46C5-98B8-3517AA9F0E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9422" y="1874199"/>
            <a:ext cx="3337785" cy="1060375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Ростелекома, вероятно, должна быть более нейтральной и спокойной, так как ей будут пользоваться одни и те же люди каждый день. Она не должна быстро надоесть.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7F3EA056-A9D0-4391-9B78-1C4C6780A8C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3287" y="1174654"/>
            <a:ext cx="558800" cy="55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xmlns="" id="{611754A5-E16D-BB46-82A6-0A110E7460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288" y="297742"/>
            <a:ext cx="5145087" cy="48736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3366986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6">
            <a:extLst>
              <a:ext uri="{FF2B5EF4-FFF2-40B4-BE49-F238E27FC236}">
                <a16:creationId xmlns:a16="http://schemas.microsoft.com/office/drawing/2014/main" xmlns="" id="{3BB1731F-1131-43E9-B941-4325715EF853}"/>
              </a:ext>
            </a:extLst>
          </p:cNvPr>
          <p:cNvSpPr/>
          <p:nvPr userDrawn="1"/>
        </p:nvSpPr>
        <p:spPr>
          <a:xfrm>
            <a:off x="0" y="1"/>
            <a:ext cx="5821033" cy="5143499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FFBE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25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pic>
        <p:nvPicPr>
          <p:cNvPr id="14" name="Рисунок 9">
            <a:extLst>
              <a:ext uri="{FF2B5EF4-FFF2-40B4-BE49-F238E27FC236}">
                <a16:creationId xmlns:a16="http://schemas.microsoft.com/office/drawing/2014/main" xmlns="" id="{4967B630-473C-435A-991A-4B0E0C339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0475"/>
            <a:ext cx="1543320" cy="352487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42B672E6-9DAE-4C1A-A55A-67F962E8EB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304" y="1865313"/>
            <a:ext cx="3504275" cy="1141166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Основное сообщение слайда, более важную мысль и идею можно дополнительно выделить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B9FA9C66-6D7F-4F82-8730-EBD71005B4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9422" y="1874199"/>
            <a:ext cx="3337785" cy="1060375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Ростелекома, вероятно, должна быть более нейтральной и спокойной, так как ей будут пользоваться одни и те же люди каждый день. Она не должна быстро надоесть.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67434457-D476-E44A-BA15-E282E311F4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288" y="297742"/>
            <a:ext cx="5145087" cy="48736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2235935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24">
            <a:extLst>
              <a:ext uri="{FF2B5EF4-FFF2-40B4-BE49-F238E27FC236}">
                <a16:creationId xmlns:a16="http://schemas.microsoft.com/office/drawing/2014/main" xmlns="" id="{26537932-477E-4888-A88D-000DD7DC78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0475"/>
            <a:ext cx="1543320" cy="352487"/>
          </a:xfrm>
          <a:prstGeom prst="rect">
            <a:avLst/>
          </a:prstGeom>
        </p:spPr>
      </p:pic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="" id="{A419AA77-1B10-4BE7-A3FA-ECCBB414AE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70714" y="1178327"/>
            <a:ext cx="558800" cy="55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800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F3C3DD05-4AC4-4701-97B7-7E591F86EAD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3287" y="1174654"/>
            <a:ext cx="558800" cy="55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800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xmlns="" id="{13CEF8F0-7B7B-4062-B8A2-D186D891FB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76228" y="2847375"/>
            <a:ext cx="558800" cy="55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800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xmlns="" id="{48290962-CC68-4919-927C-CF7885853C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6964" y="2852883"/>
            <a:ext cx="558800" cy="55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800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3B9A8657-207A-4853-95E1-E540B43D1D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9322" y="3494923"/>
            <a:ext cx="3337785" cy="961400"/>
          </a:xfrm>
          <a:prstGeom prst="rect">
            <a:avLst/>
          </a:prstGeom>
        </p:spPr>
        <p:txBody>
          <a:bodyPr wrap="square" lIns="0" tIns="9000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Опция 3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Внутренняя коммуникация Ростелекома, вероятно, должна быть более нейтральной.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777AEEAE-8CDC-49F0-A077-07A795B191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0443" y="3499486"/>
            <a:ext cx="3337785" cy="956837"/>
          </a:xfrm>
          <a:prstGeom prst="rect">
            <a:avLst/>
          </a:prstGeom>
        </p:spPr>
        <p:txBody>
          <a:bodyPr wrap="square" lIns="0" tIns="9000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Опция 4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Внутренняя коммуникация Ростелекома, вероятно, должна быть более нейтральной.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DD44BA8D-8FF8-43F4-B1C0-7AFAD66A1D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889" y="1824013"/>
            <a:ext cx="3337785" cy="891645"/>
          </a:xfrm>
          <a:prstGeom prst="rect">
            <a:avLst/>
          </a:prstGeom>
        </p:spPr>
        <p:txBody>
          <a:bodyPr wrap="square" lIns="0" tIns="9000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Опция 1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Внутренняя коммуникация Ростелекома, вероятно, должна быть более нейтральной. 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DD28463D-EF8B-43A2-ACC1-DBB074D697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75010" y="1828576"/>
            <a:ext cx="3337785" cy="887082"/>
          </a:xfrm>
          <a:prstGeom prst="rect">
            <a:avLst/>
          </a:prstGeom>
        </p:spPr>
        <p:txBody>
          <a:bodyPr wrap="square" lIns="0" tIns="9000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Опция 2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Внутренняя коммуникация Ростелекома, вероятно, должна быть более нейтральной. 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xmlns="" id="{37ABADC7-3E72-8B43-AEAA-ECA29AD133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297742"/>
            <a:ext cx="5145087" cy="48736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8669632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>
            <a:extLst>
              <a:ext uri="{FF2B5EF4-FFF2-40B4-BE49-F238E27FC236}">
                <a16:creationId xmlns:a16="http://schemas.microsoft.com/office/drawing/2014/main" xmlns="" id="{D33E436C-0090-4DB1-AFB6-759538D3FF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4633" y="1624511"/>
            <a:ext cx="558800" cy="55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800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FE86DEE-A023-4605-92CA-F3B6FB7F85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0238" y="1620838"/>
            <a:ext cx="558800" cy="55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800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pic>
        <p:nvPicPr>
          <p:cNvPr id="23" name="Рисунок 11">
            <a:extLst>
              <a:ext uri="{FF2B5EF4-FFF2-40B4-BE49-F238E27FC236}">
                <a16:creationId xmlns:a16="http://schemas.microsoft.com/office/drawing/2014/main" xmlns="" id="{EF8715AF-AEF3-43DB-8CFB-734948C1CF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7509"/>
            <a:ext cx="1543320" cy="352487"/>
          </a:xfrm>
          <a:prstGeom prst="rect">
            <a:avLst/>
          </a:prstGeom>
        </p:spPr>
      </p:pic>
      <p:sp>
        <p:nvSpPr>
          <p:cNvPr id="28" name="Picture Placeholder 2">
            <a:extLst>
              <a:ext uri="{FF2B5EF4-FFF2-40B4-BE49-F238E27FC236}">
                <a16:creationId xmlns:a16="http://schemas.microsoft.com/office/drawing/2014/main" xmlns="" id="{9316294A-1218-493B-8A6B-D3AF9A524CD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53329" y="1624545"/>
            <a:ext cx="558800" cy="55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800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95043173-0C8E-4088-B0A0-EEA5A37470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9323" y="2328656"/>
            <a:ext cx="2026968" cy="1318873"/>
          </a:xfrm>
          <a:prstGeom prst="rect">
            <a:avLst/>
          </a:prstGeom>
        </p:spPr>
        <p:txBody>
          <a:bodyPr wrap="square" lIns="0" tIns="9000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Опция 1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Внутренняя коммуникация Ростелекома, вероятно, должна быть более нейтральной.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923D982E-A51C-4B46-8B03-D9F75FDBF6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1586" y="2333219"/>
            <a:ext cx="2022374" cy="1318873"/>
          </a:xfrm>
          <a:prstGeom prst="rect">
            <a:avLst/>
          </a:prstGeom>
        </p:spPr>
        <p:txBody>
          <a:bodyPr wrap="square" lIns="0" tIns="9000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Опция 2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Внутренняя коммуникация Ростелекома, вероятно, должна быть более нейтральной.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8F48B7D0-DBC4-4EDA-AF42-18891E5718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4805" y="2337785"/>
            <a:ext cx="2022374" cy="1318873"/>
          </a:xfrm>
          <a:prstGeom prst="rect">
            <a:avLst/>
          </a:prstGeom>
        </p:spPr>
        <p:txBody>
          <a:bodyPr wrap="square" lIns="0" tIns="9000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Опция 3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Внутренняя коммуникация Ростелекома, вероятно, должна быть более нейтральной. 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xmlns="" id="{C0D47FC1-DA4F-7B4A-8CFC-6D15AFBD3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297742"/>
            <a:ext cx="5145087" cy="48736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877802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2">
            <a:extLst>
              <a:ext uri="{FF2B5EF4-FFF2-40B4-BE49-F238E27FC236}">
                <a16:creationId xmlns:a16="http://schemas.microsoft.com/office/drawing/2014/main" xmlns="" id="{516D5CD8-6CFC-404E-994F-C897A4A33828}"/>
              </a:ext>
            </a:extLst>
          </p:cNvPr>
          <p:cNvCxnSpPr/>
          <p:nvPr userDrawn="1"/>
        </p:nvCxnSpPr>
        <p:spPr>
          <a:xfrm>
            <a:off x="664682" y="1639516"/>
            <a:ext cx="501893" cy="0"/>
          </a:xfrm>
          <a:prstGeom prst="line">
            <a:avLst/>
          </a:prstGeom>
          <a:noFill/>
          <a:ln w="38100" cap="flat" cmpd="sng" algn="ctr">
            <a:solidFill>
              <a:srgbClr val="8600FF"/>
            </a:solidFill>
            <a:prstDash val="solid"/>
            <a:miter lim="800000"/>
          </a:ln>
          <a:effectLst/>
        </p:spPr>
      </p:cxnSp>
      <p:cxnSp>
        <p:nvCxnSpPr>
          <p:cNvPr id="14" name="Прямая соединительная линия 16">
            <a:extLst>
              <a:ext uri="{FF2B5EF4-FFF2-40B4-BE49-F238E27FC236}">
                <a16:creationId xmlns:a16="http://schemas.microsoft.com/office/drawing/2014/main" xmlns="" id="{9979B911-F986-4717-B5EC-B31AD8F250E5}"/>
              </a:ext>
            </a:extLst>
          </p:cNvPr>
          <p:cNvCxnSpPr/>
          <p:nvPr userDrawn="1"/>
        </p:nvCxnSpPr>
        <p:spPr>
          <a:xfrm>
            <a:off x="3406631" y="1639516"/>
            <a:ext cx="501893" cy="0"/>
          </a:xfrm>
          <a:prstGeom prst="line">
            <a:avLst/>
          </a:prstGeom>
          <a:noFill/>
          <a:ln w="38100" cap="flat" cmpd="sng" algn="ctr">
            <a:solidFill>
              <a:srgbClr val="8600FF"/>
            </a:solidFill>
            <a:prstDash val="solid"/>
            <a:miter lim="800000"/>
          </a:ln>
          <a:effectLst/>
        </p:spPr>
      </p:cxnSp>
      <p:cxnSp>
        <p:nvCxnSpPr>
          <p:cNvPr id="16" name="Прямая соединительная линия 22">
            <a:extLst>
              <a:ext uri="{FF2B5EF4-FFF2-40B4-BE49-F238E27FC236}">
                <a16:creationId xmlns:a16="http://schemas.microsoft.com/office/drawing/2014/main" xmlns="" id="{63BFA849-6A42-41A0-B1E4-DC9521C8FFD1}"/>
              </a:ext>
            </a:extLst>
          </p:cNvPr>
          <p:cNvCxnSpPr/>
          <p:nvPr userDrawn="1"/>
        </p:nvCxnSpPr>
        <p:spPr>
          <a:xfrm>
            <a:off x="6155489" y="1639516"/>
            <a:ext cx="501893" cy="0"/>
          </a:xfrm>
          <a:prstGeom prst="line">
            <a:avLst/>
          </a:prstGeom>
          <a:noFill/>
          <a:ln w="38100" cap="flat" cmpd="sng" algn="ctr">
            <a:solidFill>
              <a:srgbClr val="8600FF"/>
            </a:solidFill>
            <a:prstDash val="solid"/>
            <a:miter lim="800000"/>
          </a:ln>
          <a:effectLst/>
        </p:spPr>
      </p:cxnSp>
      <p:pic>
        <p:nvPicPr>
          <p:cNvPr id="17" name="Рисунок 23">
            <a:extLst>
              <a:ext uri="{FF2B5EF4-FFF2-40B4-BE49-F238E27FC236}">
                <a16:creationId xmlns:a16="http://schemas.microsoft.com/office/drawing/2014/main" xmlns="" id="{413A53DC-AD7C-438D-9BB1-3F540A147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7509"/>
            <a:ext cx="1543320" cy="352487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F03FAAB3-2D08-4C80-A4DF-1C5081A444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9322" y="1709930"/>
            <a:ext cx="2439781" cy="1245041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Ростелекома, вероятно, должна быть более нейтральной и спокойной, так как ей будут пользоваться одни и те же люди каждый день.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ECFBB4F-4E32-4FDF-AE9A-0093733B5D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1585" y="1714493"/>
            <a:ext cx="2439781" cy="1245041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Ростелекома, вероятно, должна быть более нейтральной и спокойной, так как ей будут пользоваться одни и те же люди каждый день.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DFE44916-8FA1-42E8-84AC-6405B960F78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4805" y="1719059"/>
            <a:ext cx="2439780" cy="1245041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Ростелекома, вероятно, должна быть более нейтральной и спокойной, так как ей будут пользоваться одни и те же люди каждый день. 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xmlns="" id="{76D00F85-36DD-2048-A191-1AC9D29A2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297742"/>
            <a:ext cx="5145087" cy="48736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2814788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6">
            <a:extLst>
              <a:ext uri="{FF2B5EF4-FFF2-40B4-BE49-F238E27FC236}">
                <a16:creationId xmlns:a16="http://schemas.microsoft.com/office/drawing/2014/main" xmlns="" id="{720F4E40-58F0-4384-A815-1F7C0F8C98B7}"/>
              </a:ext>
            </a:extLst>
          </p:cNvPr>
          <p:cNvSpPr/>
          <p:nvPr userDrawn="1"/>
        </p:nvSpPr>
        <p:spPr>
          <a:xfrm>
            <a:off x="0" y="1"/>
            <a:ext cx="5821033" cy="5143499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FFB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25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pic>
        <p:nvPicPr>
          <p:cNvPr id="16" name="Рисунок 23">
            <a:extLst>
              <a:ext uri="{FF2B5EF4-FFF2-40B4-BE49-F238E27FC236}">
                <a16:creationId xmlns:a16="http://schemas.microsoft.com/office/drawing/2014/main" xmlns="" id="{367E11FE-252F-4723-AB9C-568A79F65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7509"/>
            <a:ext cx="1543320" cy="352487"/>
          </a:xfrm>
          <a:prstGeom prst="rect">
            <a:avLst/>
          </a:prstGeom>
        </p:spPr>
      </p:pic>
      <p:cxnSp>
        <p:nvCxnSpPr>
          <p:cNvPr id="11" name="Прямая соединительная линия 2">
            <a:extLst>
              <a:ext uri="{FF2B5EF4-FFF2-40B4-BE49-F238E27FC236}">
                <a16:creationId xmlns:a16="http://schemas.microsoft.com/office/drawing/2014/main" xmlns="" id="{FA81DC9B-BDB7-4421-9681-950D5C7DD4F0}"/>
              </a:ext>
            </a:extLst>
          </p:cNvPr>
          <p:cNvCxnSpPr/>
          <p:nvPr userDrawn="1"/>
        </p:nvCxnSpPr>
        <p:spPr>
          <a:xfrm>
            <a:off x="664682" y="1639516"/>
            <a:ext cx="501893" cy="0"/>
          </a:xfrm>
          <a:prstGeom prst="line">
            <a:avLst/>
          </a:prstGeom>
          <a:noFill/>
          <a:ln w="38100" cap="flat" cmpd="sng" algn="ctr">
            <a:solidFill>
              <a:srgbClr val="8600FF"/>
            </a:solidFill>
            <a:prstDash val="solid"/>
            <a:miter lim="800000"/>
          </a:ln>
          <a:effectLst/>
        </p:spPr>
      </p:cxnSp>
      <p:cxnSp>
        <p:nvCxnSpPr>
          <p:cNvPr id="12" name="Прямая соединительная линия 16">
            <a:extLst>
              <a:ext uri="{FF2B5EF4-FFF2-40B4-BE49-F238E27FC236}">
                <a16:creationId xmlns:a16="http://schemas.microsoft.com/office/drawing/2014/main" xmlns="" id="{1AE32D62-41F2-41BD-8BA6-28F14363240A}"/>
              </a:ext>
            </a:extLst>
          </p:cNvPr>
          <p:cNvCxnSpPr/>
          <p:nvPr userDrawn="1"/>
        </p:nvCxnSpPr>
        <p:spPr>
          <a:xfrm>
            <a:off x="3406631" y="1639516"/>
            <a:ext cx="501893" cy="0"/>
          </a:xfrm>
          <a:prstGeom prst="line">
            <a:avLst/>
          </a:prstGeom>
          <a:noFill/>
          <a:ln w="38100" cap="flat" cmpd="sng" algn="ctr">
            <a:solidFill>
              <a:srgbClr val="8600FF"/>
            </a:solidFill>
            <a:prstDash val="solid"/>
            <a:miter lim="800000"/>
          </a:ln>
          <a:effectLst/>
        </p:spPr>
      </p:cxnSp>
      <p:cxnSp>
        <p:nvCxnSpPr>
          <p:cNvPr id="13" name="Прямая соединительная линия 22">
            <a:extLst>
              <a:ext uri="{FF2B5EF4-FFF2-40B4-BE49-F238E27FC236}">
                <a16:creationId xmlns:a16="http://schemas.microsoft.com/office/drawing/2014/main" xmlns="" id="{686F1B48-6DB3-434E-BE9D-B94FC4D37F67}"/>
              </a:ext>
            </a:extLst>
          </p:cNvPr>
          <p:cNvCxnSpPr/>
          <p:nvPr userDrawn="1"/>
        </p:nvCxnSpPr>
        <p:spPr>
          <a:xfrm>
            <a:off x="6155489" y="1639516"/>
            <a:ext cx="501893" cy="0"/>
          </a:xfrm>
          <a:prstGeom prst="line">
            <a:avLst/>
          </a:prstGeom>
          <a:noFill/>
          <a:ln w="38100" cap="flat" cmpd="sng" algn="ctr">
            <a:solidFill>
              <a:srgbClr val="8600FF"/>
            </a:solidFill>
            <a:prstDash val="solid"/>
            <a:miter lim="800000"/>
          </a:ln>
          <a:effectLst/>
        </p:spPr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F0B3FB7E-2359-432A-9823-76D98E89B6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9322" y="1709930"/>
            <a:ext cx="2439781" cy="1245041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Ростелекома, вероятно, должна быть более нейтральной и спокойной, так как ей будут пользоваться одни и те же люди каждый день.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18F48F21-8F6C-44AE-9106-A802691C05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1585" y="1714493"/>
            <a:ext cx="2439781" cy="1245041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Ростелекома, вероятно, должна быть более нейтральной и спокойной, так как ей будут пользоваться одни и те же люди каждый день. 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xmlns="" id="{02340479-B98B-494B-8EFA-23E3341D16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4805" y="1719059"/>
            <a:ext cx="2439780" cy="1245041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Ростелекома, вероятно, должна быть более нейтральной и спокойной, так как ей будут пользоваться одни и те же люди каждый день. 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4520FC61-40CD-664E-B117-40B33F6E5C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297742"/>
            <a:ext cx="5145087" cy="48736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194730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1">
            <a:extLst>
              <a:ext uri="{FF2B5EF4-FFF2-40B4-BE49-F238E27FC236}">
                <a16:creationId xmlns:a16="http://schemas.microsoft.com/office/drawing/2014/main" xmlns="" id="{01D8B5CF-86D3-4C23-9345-61601C7EE5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78356" y="0"/>
            <a:ext cx="4668063" cy="5144400"/>
          </a:xfrm>
          <a:custGeom>
            <a:avLst/>
            <a:gdLst>
              <a:gd name="connsiteX0" fmla="*/ 0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0 w 5005840"/>
              <a:gd name="connsiteY4" fmla="*/ 0 h 5143500"/>
              <a:gd name="connsiteX0" fmla="*/ 2235941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2235941 w 5005840"/>
              <a:gd name="connsiteY4" fmla="*/ 0 h 5143500"/>
              <a:gd name="connsiteX0" fmla="*/ 1882195 w 4652094"/>
              <a:gd name="connsiteY0" fmla="*/ 0 h 5143500"/>
              <a:gd name="connsiteX1" fmla="*/ 4652094 w 4652094"/>
              <a:gd name="connsiteY1" fmla="*/ 0 h 5143500"/>
              <a:gd name="connsiteX2" fmla="*/ 4652094 w 4652094"/>
              <a:gd name="connsiteY2" fmla="*/ 5143500 h 5143500"/>
              <a:gd name="connsiteX3" fmla="*/ 0 w 4652094"/>
              <a:gd name="connsiteY3" fmla="*/ 5136825 h 5143500"/>
              <a:gd name="connsiteX4" fmla="*/ 1882195 w 4652094"/>
              <a:gd name="connsiteY4" fmla="*/ 0 h 5143500"/>
              <a:gd name="connsiteX0" fmla="*/ 1839332 w 4609231"/>
              <a:gd name="connsiteY0" fmla="*/ 0 h 5167782"/>
              <a:gd name="connsiteX1" fmla="*/ 4609231 w 4609231"/>
              <a:gd name="connsiteY1" fmla="*/ 0 h 5167782"/>
              <a:gd name="connsiteX2" fmla="*/ 4609231 w 4609231"/>
              <a:gd name="connsiteY2" fmla="*/ 5143500 h 5167782"/>
              <a:gd name="connsiteX3" fmla="*/ 0 w 4609231"/>
              <a:gd name="connsiteY3" fmla="*/ 5167782 h 5167782"/>
              <a:gd name="connsiteX4" fmla="*/ 1839332 w 4609231"/>
              <a:gd name="connsiteY4" fmla="*/ 0 h 5167782"/>
              <a:gd name="connsiteX0" fmla="*/ 1886957 w 4656856"/>
              <a:gd name="connsiteY0" fmla="*/ 0 h 5146350"/>
              <a:gd name="connsiteX1" fmla="*/ 4656856 w 4656856"/>
              <a:gd name="connsiteY1" fmla="*/ 0 h 5146350"/>
              <a:gd name="connsiteX2" fmla="*/ 4656856 w 4656856"/>
              <a:gd name="connsiteY2" fmla="*/ 5143500 h 5146350"/>
              <a:gd name="connsiteX3" fmla="*/ 0 w 4656856"/>
              <a:gd name="connsiteY3" fmla="*/ 5146350 h 5146350"/>
              <a:gd name="connsiteX4" fmla="*/ 1886957 w 4656856"/>
              <a:gd name="connsiteY4" fmla="*/ 0 h 5146350"/>
              <a:gd name="connsiteX0" fmla="*/ 1883782 w 4656856"/>
              <a:gd name="connsiteY0" fmla="*/ 0 h 5149525"/>
              <a:gd name="connsiteX1" fmla="*/ 4656856 w 4656856"/>
              <a:gd name="connsiteY1" fmla="*/ 3175 h 5149525"/>
              <a:gd name="connsiteX2" fmla="*/ 4656856 w 4656856"/>
              <a:gd name="connsiteY2" fmla="*/ 5146675 h 5149525"/>
              <a:gd name="connsiteX3" fmla="*/ 0 w 4656856"/>
              <a:gd name="connsiteY3" fmla="*/ 5149525 h 5149525"/>
              <a:gd name="connsiteX4" fmla="*/ 1883782 w 4656856"/>
              <a:gd name="connsiteY4" fmla="*/ 0 h 5149525"/>
              <a:gd name="connsiteX0" fmla="*/ 1820886 w 4593960"/>
              <a:gd name="connsiteY0" fmla="*/ 0 h 5146675"/>
              <a:gd name="connsiteX1" fmla="*/ 4593960 w 4593960"/>
              <a:gd name="connsiteY1" fmla="*/ 3175 h 5146675"/>
              <a:gd name="connsiteX2" fmla="*/ 4593960 w 4593960"/>
              <a:gd name="connsiteY2" fmla="*/ 5146675 h 5146675"/>
              <a:gd name="connsiteX3" fmla="*/ 0 w 4593960"/>
              <a:gd name="connsiteY3" fmla="*/ 5098725 h 5146675"/>
              <a:gd name="connsiteX4" fmla="*/ 1820886 w 4593960"/>
              <a:gd name="connsiteY4" fmla="*/ 0 h 5146675"/>
              <a:gd name="connsiteX0" fmla="*/ 1886201 w 4659275"/>
              <a:gd name="connsiteY0" fmla="*/ 0 h 5146675"/>
              <a:gd name="connsiteX1" fmla="*/ 4659275 w 4659275"/>
              <a:gd name="connsiteY1" fmla="*/ 3175 h 5146675"/>
              <a:gd name="connsiteX2" fmla="*/ 4659275 w 4659275"/>
              <a:gd name="connsiteY2" fmla="*/ 5146675 h 5146675"/>
              <a:gd name="connsiteX3" fmla="*/ 0 w 4659275"/>
              <a:gd name="connsiteY3" fmla="*/ 5144687 h 5146675"/>
              <a:gd name="connsiteX4" fmla="*/ 1886201 w 4659275"/>
              <a:gd name="connsiteY4" fmla="*/ 0 h 5146675"/>
              <a:gd name="connsiteX0" fmla="*/ 1886201 w 4659275"/>
              <a:gd name="connsiteY0" fmla="*/ 0 h 5144687"/>
              <a:gd name="connsiteX1" fmla="*/ 4659275 w 4659275"/>
              <a:gd name="connsiteY1" fmla="*/ 3175 h 5144687"/>
              <a:gd name="connsiteX2" fmla="*/ 4591542 w 4659275"/>
              <a:gd name="connsiteY2" fmla="*/ 5086199 h 5144687"/>
              <a:gd name="connsiteX3" fmla="*/ 0 w 4659275"/>
              <a:gd name="connsiteY3" fmla="*/ 5144687 h 5144687"/>
              <a:gd name="connsiteX4" fmla="*/ 1886201 w 4659275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25408 w 4661694"/>
              <a:gd name="connsiteY1" fmla="*/ 41880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900716 w 4661694"/>
              <a:gd name="connsiteY0" fmla="*/ 37949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900716 w 4661694"/>
              <a:gd name="connsiteY4" fmla="*/ 37949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3462"/>
              <a:gd name="connsiteX1" fmla="*/ 4659275 w 4661694"/>
              <a:gd name="connsiteY1" fmla="*/ 0 h 5143462"/>
              <a:gd name="connsiteX2" fmla="*/ 4661694 w 4661694"/>
              <a:gd name="connsiteY2" fmla="*/ 5143462 h 5143462"/>
              <a:gd name="connsiteX3" fmla="*/ 0 w 4661694"/>
              <a:gd name="connsiteY3" fmla="*/ 5141512 h 5143462"/>
              <a:gd name="connsiteX4" fmla="*/ 1886201 w 4661694"/>
              <a:gd name="connsiteY4" fmla="*/ 1663 h 514346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0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8582 w 4664075"/>
              <a:gd name="connsiteY0" fmla="*/ 1663 h 5141512"/>
              <a:gd name="connsiteX1" fmla="*/ 4661656 w 4664075"/>
              <a:gd name="connsiteY1" fmla="*/ 0 h 5141512"/>
              <a:gd name="connsiteX2" fmla="*/ 4664075 w 4664075"/>
              <a:gd name="connsiteY2" fmla="*/ 5141080 h 5141512"/>
              <a:gd name="connsiteX3" fmla="*/ 0 w 4664075"/>
              <a:gd name="connsiteY3" fmla="*/ 5141512 h 5141512"/>
              <a:gd name="connsiteX4" fmla="*/ 1888582 w 4664075"/>
              <a:gd name="connsiteY4" fmla="*/ 1663 h 514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4075" h="5141512">
                <a:moveTo>
                  <a:pt x="1888582" y="1663"/>
                </a:moveTo>
                <a:lnTo>
                  <a:pt x="4661656" y="0"/>
                </a:lnTo>
                <a:cubicBezTo>
                  <a:pt x="4662462" y="1713694"/>
                  <a:pt x="4663269" y="3427386"/>
                  <a:pt x="4664075" y="5141080"/>
                </a:cubicBezTo>
                <a:lnTo>
                  <a:pt x="0" y="5141512"/>
                </a:lnTo>
                <a:lnTo>
                  <a:pt x="1888582" y="1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indent="0" algn="r">
              <a:buNone/>
              <a:defRPr sz="1000">
                <a:latin typeface="+mj-lt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C69920-6C8C-45FB-A5D0-7EDAEC4CF25A}"/>
              </a:ext>
            </a:extLst>
          </p:cNvPr>
          <p:cNvSpPr/>
          <p:nvPr userDrawn="1"/>
        </p:nvSpPr>
        <p:spPr>
          <a:xfrm>
            <a:off x="0" y="-260"/>
            <a:ext cx="6368069" cy="5143418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371493 w 6869152"/>
              <a:gd name="connsiteY2" fmla="*/ 685800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7632391"/>
              <a:gd name="connsiteY0" fmla="*/ 0 h 6869152"/>
              <a:gd name="connsiteX1" fmla="*/ 7632391 w 7632391"/>
              <a:gd name="connsiteY1" fmla="*/ 11151 h 6869152"/>
              <a:gd name="connsiteX2" fmla="*/ 5371493 w 7632391"/>
              <a:gd name="connsiteY2" fmla="*/ 6858002 h 6869152"/>
              <a:gd name="connsiteX3" fmla="*/ 0 w 7632391"/>
              <a:gd name="connsiteY3" fmla="*/ 6869152 h 6869152"/>
              <a:gd name="connsiteX4" fmla="*/ 0 w 7632391"/>
              <a:gd name="connsiteY4" fmla="*/ 0 h 6869152"/>
              <a:gd name="connsiteX0" fmla="*/ 0 w 7629198"/>
              <a:gd name="connsiteY0" fmla="*/ 0 h 6869152"/>
              <a:gd name="connsiteX1" fmla="*/ 7629198 w 7629198"/>
              <a:gd name="connsiteY1" fmla="*/ 21754 h 6869152"/>
              <a:gd name="connsiteX2" fmla="*/ 5371493 w 7629198"/>
              <a:gd name="connsiteY2" fmla="*/ 6858002 h 6869152"/>
              <a:gd name="connsiteX3" fmla="*/ 0 w 7629198"/>
              <a:gd name="connsiteY3" fmla="*/ 6869152 h 6869152"/>
              <a:gd name="connsiteX4" fmla="*/ 0 w 7629198"/>
              <a:gd name="connsiteY4" fmla="*/ 0 h 6869152"/>
              <a:gd name="connsiteX0" fmla="*/ 31928 w 7629198"/>
              <a:gd name="connsiteY0" fmla="*/ 2065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1928 w 7629198"/>
              <a:gd name="connsiteY4" fmla="*/ 20655 h 6847398"/>
              <a:gd name="connsiteX0" fmla="*/ 0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0 w 7629198"/>
              <a:gd name="connsiteY4" fmla="*/ 2985 h 6847398"/>
              <a:gd name="connsiteX0" fmla="*/ 34766 w 7629198"/>
              <a:gd name="connsiteY0" fmla="*/ 31848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4766 w 7629198"/>
              <a:gd name="connsiteY4" fmla="*/ 31848 h 6847398"/>
              <a:gd name="connsiteX0" fmla="*/ 2897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2897 w 7629198"/>
              <a:gd name="connsiteY4" fmla="*/ 2985 h 6847398"/>
              <a:gd name="connsiteX0" fmla="*/ 19 w 7626320"/>
              <a:gd name="connsiteY0" fmla="*/ 2985 h 6836248"/>
              <a:gd name="connsiteX1" fmla="*/ 7626320 w 7626320"/>
              <a:gd name="connsiteY1" fmla="*/ 0 h 6836248"/>
              <a:gd name="connsiteX2" fmla="*/ 5368615 w 7626320"/>
              <a:gd name="connsiteY2" fmla="*/ 6836248 h 6836248"/>
              <a:gd name="connsiteX3" fmla="*/ 34785 w 7626320"/>
              <a:gd name="connsiteY3" fmla="*/ 6786467 h 6836248"/>
              <a:gd name="connsiteX4" fmla="*/ 19 w 7626320"/>
              <a:gd name="connsiteY4" fmla="*/ 2985 h 6836248"/>
              <a:gd name="connsiteX0" fmla="*/ 278 w 7626579"/>
              <a:gd name="connsiteY0" fmla="*/ 2985 h 6836248"/>
              <a:gd name="connsiteX1" fmla="*/ 7626579 w 7626579"/>
              <a:gd name="connsiteY1" fmla="*/ 0 h 6836248"/>
              <a:gd name="connsiteX2" fmla="*/ 5368874 w 7626579"/>
              <a:gd name="connsiteY2" fmla="*/ 6836248 h 6836248"/>
              <a:gd name="connsiteX3" fmla="*/ 278 w 7626579"/>
              <a:gd name="connsiteY3" fmla="*/ 6818536 h 6836248"/>
              <a:gd name="connsiteX4" fmla="*/ 278 w 7626579"/>
              <a:gd name="connsiteY4" fmla="*/ 2985 h 6836248"/>
              <a:gd name="connsiteX0" fmla="*/ 278 w 7626579"/>
              <a:gd name="connsiteY0" fmla="*/ 2985 h 6818536"/>
              <a:gd name="connsiteX1" fmla="*/ 7626579 w 7626579"/>
              <a:gd name="connsiteY1" fmla="*/ 0 h 6818536"/>
              <a:gd name="connsiteX2" fmla="*/ 5368874 w 7626579"/>
              <a:gd name="connsiteY2" fmla="*/ 6817007 h 6818536"/>
              <a:gd name="connsiteX3" fmla="*/ 278 w 7626579"/>
              <a:gd name="connsiteY3" fmla="*/ 6818536 h 6818536"/>
              <a:gd name="connsiteX4" fmla="*/ 278 w 7626579"/>
              <a:gd name="connsiteY4" fmla="*/ 2985 h 681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6579" h="6818536">
                <a:moveTo>
                  <a:pt x="278" y="2985"/>
                </a:moveTo>
                <a:lnTo>
                  <a:pt x="7626579" y="0"/>
                </a:lnTo>
                <a:lnTo>
                  <a:pt x="5368874" y="6817007"/>
                </a:lnTo>
                <a:lnTo>
                  <a:pt x="278" y="6818536"/>
                </a:lnTo>
                <a:cubicBezTo>
                  <a:pt x="1244" y="4537065"/>
                  <a:pt x="-688" y="2284456"/>
                  <a:pt x="278" y="2985"/>
                </a:cubicBezTo>
                <a:close/>
              </a:path>
            </a:pathLst>
          </a:custGeom>
          <a:solidFill>
            <a:srgbClr val="759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4F35BBE-3E9E-4120-A588-8C6EEFCA9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9479" y="4652200"/>
            <a:ext cx="1601116" cy="3656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9B98BFE-E594-4401-80DE-F03AAF288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0033" t="9372" r="21558" b="10839"/>
          <a:stretch/>
        </p:blipFill>
        <p:spPr>
          <a:xfrm>
            <a:off x="477761" y="222647"/>
            <a:ext cx="602456" cy="992982"/>
          </a:xfrm>
          <a:prstGeom prst="rect">
            <a:avLst/>
          </a:prstGeom>
        </p:spPr>
      </p:pic>
      <p:sp>
        <p:nvSpPr>
          <p:cNvPr id="9" name="Заголовок 17">
            <a:extLst>
              <a:ext uri="{FF2B5EF4-FFF2-40B4-BE49-F238E27FC236}">
                <a16:creationId xmlns:a16="http://schemas.microsoft.com/office/drawing/2014/main" xmlns="" id="{4DE08CF9-5639-48E9-A780-56218A6EFD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07" y="1772428"/>
            <a:ext cx="5874762" cy="144655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Кликните, чтобы добавить заголовок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A7EB24D8-20C2-E249-9CFC-6869170CE4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713" y="3361290"/>
            <a:ext cx="4371975" cy="534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6024698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21">
            <a:extLst>
              <a:ext uri="{FF2B5EF4-FFF2-40B4-BE49-F238E27FC236}">
                <a16:creationId xmlns:a16="http://schemas.microsoft.com/office/drawing/2014/main" xmlns="" id="{8DC7E2D2-71D8-4E22-8BE8-025E61890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7509"/>
            <a:ext cx="1543320" cy="352487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E95DA647-F18C-46B5-9842-FB154553F2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9322" y="2011076"/>
            <a:ext cx="2439781" cy="875709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Ростелекома, вероятно, должна быть более нейтральной и спокойной.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F38105C4-90D0-4DCA-838E-99A693116F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1585" y="2015639"/>
            <a:ext cx="2439781" cy="875709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Ростелекома, вероятно, должна быть более нейтральной и спокойной.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5BE8CE37-87D2-46D8-A043-BF515B11C5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4805" y="2020205"/>
            <a:ext cx="2439780" cy="875709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Ростелекома, вероятно, должна быть более нейтральной и спокойной.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8EC6978A-B321-46CC-8EAD-8EE3B46873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310" y="1539875"/>
            <a:ext cx="1974850" cy="430213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57D9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1 задача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xmlns="" id="{2A64C352-769B-42F4-82BF-88CCE3A310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6581" y="1544438"/>
            <a:ext cx="1974850" cy="430213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57D9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2 задача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xmlns="" id="{0C3CC3BE-1DDC-4C9D-AE93-E95D498B8A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55230" y="1544438"/>
            <a:ext cx="1974850" cy="430213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57D9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3 задача</a:t>
            </a:r>
            <a:endParaRPr lang="en-US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xmlns="" id="{BD4BEA4C-AC62-814F-B88E-B01D45E5A9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297742"/>
            <a:ext cx="5145087" cy="48736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5520385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пля 28">
            <a:extLst>
              <a:ext uri="{FF2B5EF4-FFF2-40B4-BE49-F238E27FC236}">
                <a16:creationId xmlns:a16="http://schemas.microsoft.com/office/drawing/2014/main" xmlns="" id="{E4D97FBF-DE83-4BF7-AD76-FC553196EADD}"/>
              </a:ext>
            </a:extLst>
          </p:cNvPr>
          <p:cNvSpPr/>
          <p:nvPr userDrawn="1"/>
        </p:nvSpPr>
        <p:spPr>
          <a:xfrm rot="13500000" flipH="1">
            <a:off x="3232233" y="1843488"/>
            <a:ext cx="626209" cy="626209"/>
          </a:xfrm>
          <a:prstGeom prst="teardrop">
            <a:avLst/>
          </a:prstGeom>
          <a:solidFill>
            <a:srgbClr val="8600FF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cxnSp>
        <p:nvCxnSpPr>
          <p:cNvPr id="14" name="Прямая соединительная линия 9">
            <a:extLst>
              <a:ext uri="{FF2B5EF4-FFF2-40B4-BE49-F238E27FC236}">
                <a16:creationId xmlns:a16="http://schemas.microsoft.com/office/drawing/2014/main" xmlns="" id="{8BBC4119-2CEF-416F-BFC2-9491E369F32B}"/>
              </a:ext>
            </a:extLst>
          </p:cNvPr>
          <p:cNvCxnSpPr>
            <a:cxnSpLocks/>
          </p:cNvCxnSpPr>
          <p:nvPr/>
        </p:nvCxnSpPr>
        <p:spPr>
          <a:xfrm>
            <a:off x="494195" y="2592556"/>
            <a:ext cx="7995255" cy="0"/>
          </a:xfrm>
          <a:prstGeom prst="line">
            <a:avLst/>
          </a:prstGeom>
          <a:noFill/>
          <a:ln w="25400" cap="rnd" cmpd="sng" algn="ctr">
            <a:solidFill>
              <a:sysClr val="window" lastClr="FFFFFF">
                <a:lumMod val="85000"/>
              </a:sysClr>
            </a:solidFill>
            <a:prstDash val="sysDot"/>
            <a:miter lim="800000"/>
          </a:ln>
          <a:effectLst/>
        </p:spPr>
      </p:cxnSp>
      <p:sp>
        <p:nvSpPr>
          <p:cNvPr id="15" name="Капля 28">
            <a:extLst>
              <a:ext uri="{FF2B5EF4-FFF2-40B4-BE49-F238E27FC236}">
                <a16:creationId xmlns:a16="http://schemas.microsoft.com/office/drawing/2014/main" xmlns="" id="{7AB9217F-B3AA-4499-8918-02504E3854EA}"/>
              </a:ext>
            </a:extLst>
          </p:cNvPr>
          <p:cNvSpPr/>
          <p:nvPr userDrawn="1"/>
        </p:nvSpPr>
        <p:spPr>
          <a:xfrm rot="13500000" flipH="1">
            <a:off x="5970572" y="1843688"/>
            <a:ext cx="626209" cy="626209"/>
          </a:xfrm>
          <a:prstGeom prst="teardrop">
            <a:avLst/>
          </a:prstGeom>
          <a:solidFill>
            <a:srgbClr val="860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DEF8540-D8AA-433F-9A94-561CDDCB96B1}"/>
              </a:ext>
            </a:extLst>
          </p:cNvPr>
          <p:cNvSpPr txBox="1"/>
          <p:nvPr/>
        </p:nvSpPr>
        <p:spPr>
          <a:xfrm>
            <a:off x="6082642" y="1948185"/>
            <a:ext cx="402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 Pro" panose="02000503030000020004" pitchFamily="2" charset="0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002825-B3D8-41E5-A7BD-6F7BD6AD6009}"/>
              </a:ext>
            </a:extLst>
          </p:cNvPr>
          <p:cNvSpPr txBox="1"/>
          <p:nvPr/>
        </p:nvSpPr>
        <p:spPr>
          <a:xfrm>
            <a:off x="3352978" y="1948185"/>
            <a:ext cx="402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 Pro" panose="02000503030000020004" pitchFamily="2" charset="0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19" name="Капля 33">
            <a:extLst>
              <a:ext uri="{FF2B5EF4-FFF2-40B4-BE49-F238E27FC236}">
                <a16:creationId xmlns:a16="http://schemas.microsoft.com/office/drawing/2014/main" xmlns="" id="{EE02C1C3-A6D9-4F5C-A166-8881FFEEA90F}"/>
              </a:ext>
            </a:extLst>
          </p:cNvPr>
          <p:cNvSpPr/>
          <p:nvPr/>
        </p:nvSpPr>
        <p:spPr>
          <a:xfrm rot="13500000" flipH="1">
            <a:off x="475297" y="1843689"/>
            <a:ext cx="626209" cy="626209"/>
          </a:xfrm>
          <a:prstGeom prst="teardrop">
            <a:avLst/>
          </a:prstGeom>
          <a:solidFill>
            <a:srgbClr val="8600FF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F2B9A36-EFD3-4768-A25A-CC5F689F06AF}"/>
              </a:ext>
            </a:extLst>
          </p:cNvPr>
          <p:cNvSpPr txBox="1"/>
          <p:nvPr/>
        </p:nvSpPr>
        <p:spPr>
          <a:xfrm>
            <a:off x="573299" y="1948186"/>
            <a:ext cx="402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 Pro" panose="02000503030000020004" pitchFamily="2" charset="0"/>
                <a:ea typeface="+mn-ea"/>
                <a:cs typeface="+mn-cs"/>
                <a:sym typeface="Helvetica Neue"/>
              </a:rPr>
              <a:t>1</a:t>
            </a:r>
          </a:p>
        </p:txBody>
      </p:sp>
      <p:pic>
        <p:nvPicPr>
          <p:cNvPr id="21" name="Рисунок 35">
            <a:extLst>
              <a:ext uri="{FF2B5EF4-FFF2-40B4-BE49-F238E27FC236}">
                <a16:creationId xmlns:a16="http://schemas.microsoft.com/office/drawing/2014/main" xmlns="" id="{DD32593F-D99C-4D3C-9BE5-3F5C4946D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7509"/>
            <a:ext cx="1543320" cy="352487"/>
          </a:xfrm>
          <a:prstGeom prst="rect">
            <a:avLst/>
          </a:prstGeom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xmlns="" id="{E76BD2DF-FC84-4B94-9F6A-57A83FD166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9322" y="2739798"/>
            <a:ext cx="2439781" cy="784830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Ростелекома, вероятно, должна быть более нейтральной и спокойной. 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xmlns="" id="{72F95EAA-988D-4B75-9B97-F0F56D3AFF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1585" y="2744361"/>
            <a:ext cx="2439781" cy="784830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Ростелекома, вероятно, должна быть более нейтральной и спокойной. 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xmlns="" id="{E5072EAE-C6FC-40B8-83D6-79AB1F18B0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4805" y="2748927"/>
            <a:ext cx="2439780" cy="784830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Ростелекома, вероятно, должна быть более нейтральной и спокойной. 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xmlns="" id="{406A6E66-DEF1-964E-824B-706D57AB70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297742"/>
            <a:ext cx="5145087" cy="48736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21771922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21">
            <a:extLst>
              <a:ext uri="{FF2B5EF4-FFF2-40B4-BE49-F238E27FC236}">
                <a16:creationId xmlns:a16="http://schemas.microsoft.com/office/drawing/2014/main" xmlns="" id="{00C5C83F-2DE2-4EFC-89A9-ED6D820022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7509"/>
            <a:ext cx="1543320" cy="352487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F2EC9B1C-EB8A-4EE8-99D0-5D23EEB377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556" y="293688"/>
            <a:ext cx="5089658" cy="451850"/>
          </a:xfrm>
          <a:prstGeom prst="rect">
            <a:avLst/>
          </a:prstGeom>
        </p:spPr>
        <p:txBody>
          <a:bodyPr wrap="square" lIns="0" tIns="36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is Grotesque Pro" panose="02000503030000020004" pitchFamily="2" charset="0"/>
                <a:ea typeface="+mn-ea"/>
                <a:cs typeface="+mn-cs"/>
                <a:sym typeface="Helvetica Neue"/>
              </a:rPr>
              <a:t>Заголовок слайда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9EC35377-6FFC-40C5-8C38-738E4C35F8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9322" y="2700979"/>
            <a:ext cx="345376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Константин Константинов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5E8A2625-C07A-4B3A-B57C-9F8552CC96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9322" y="3117578"/>
            <a:ext cx="3014704" cy="477054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0" indent="0">
              <a:lnSpc>
                <a:spcPct val="100000"/>
              </a:lnSpc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Старший специалист по упаковке рождественских подарков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B2FC4F77-BB3B-4549-B145-6F14EBE2D8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32112" y="2705546"/>
            <a:ext cx="345376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Анастасия Анастасьева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64CF0B9A-CF3D-4796-9ADF-F627118A734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2111" y="3122145"/>
            <a:ext cx="3815065" cy="477054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0" indent="0">
              <a:lnSpc>
                <a:spcPct val="100000"/>
              </a:lnSpc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Младший помощник старшего специалиста по упаковке рождественских подарков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xmlns="" id="{94A5D958-DC17-F34A-8350-8BE40500459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59322" y="1330849"/>
            <a:ext cx="1116752" cy="111855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ru-RU" dirty="0"/>
              <a:t>Добавьте фото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xmlns="" id="{DEEB905D-6119-9C48-9CC9-EFC9769AC71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32111" y="1330849"/>
            <a:ext cx="1116752" cy="111855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ru-RU" dirty="0"/>
              <a:t>Добавьте фото</a:t>
            </a:r>
          </a:p>
        </p:txBody>
      </p:sp>
    </p:spTree>
    <p:extLst>
      <p:ext uri="{BB962C8B-B14F-4D97-AF65-F5344CB8AC3E}">
        <p14:creationId xmlns:p14="http://schemas.microsoft.com/office/powerpoint/2010/main" xmlns="" val="3171532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7DFDE3-107D-4511-B8CB-266163CE15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3588" cy="5145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14">
            <a:extLst>
              <a:ext uri="{FF2B5EF4-FFF2-40B4-BE49-F238E27FC236}">
                <a16:creationId xmlns:a16="http://schemas.microsoft.com/office/drawing/2014/main" xmlns="" id="{474B3A38-4EC9-40D5-9AA0-A2C7EBB3C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7509"/>
            <a:ext cx="1543320" cy="352487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2AF17E00-C7AB-4A73-95D4-DDE59043FB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9321" y="1622323"/>
            <a:ext cx="326819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rgbClr val="7700FF"/>
              </a:buClr>
              <a:buFont typeface="Arial" panose="020B0604020202020204" pitchFamily="34" charset="0"/>
              <a:buChar char="•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Первая опция</a:t>
            </a:r>
            <a:r>
              <a:rPr lang="en-US" dirty="0"/>
              <a:t>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D13CD17B-039C-47CD-A679-19011AA8FA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9321" y="2046472"/>
            <a:ext cx="326819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rgbClr val="7700FF"/>
              </a:buClr>
              <a:buFont typeface="Arial" panose="020B0604020202020204" pitchFamily="34" charset="0"/>
              <a:buChar char="•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Например вторая опция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0574F2BC-1CC4-4B6D-9FCC-65D7DE8A54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9321" y="2470623"/>
            <a:ext cx="326819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rgbClr val="7700FF"/>
              </a:buClr>
              <a:buFont typeface="Arial" panose="020B0604020202020204" pitchFamily="34" charset="0"/>
              <a:buChar char="•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Третья опция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31EC5A75-9D2E-462E-ADC4-DFC0BFE933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9321" y="2889260"/>
            <a:ext cx="326819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rgbClr val="7700FF"/>
              </a:buClr>
              <a:buFont typeface="Arial" panose="020B0604020202020204" pitchFamily="34" charset="0"/>
              <a:buChar char="•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Четвертая опция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xmlns="" id="{06B790A5-5370-0C4B-9AB1-816471788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297742"/>
            <a:ext cx="5145087" cy="48736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3085982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>
            <a:extLst>
              <a:ext uri="{FF2B5EF4-FFF2-40B4-BE49-F238E27FC236}">
                <a16:creationId xmlns:a16="http://schemas.microsoft.com/office/drawing/2014/main" xmlns="" id="{ABC6A5D2-51E8-4BED-BE7A-283C42007A73}"/>
              </a:ext>
            </a:extLst>
          </p:cNvPr>
          <p:cNvSpPr/>
          <p:nvPr userDrawn="1"/>
        </p:nvSpPr>
        <p:spPr>
          <a:xfrm>
            <a:off x="1" y="0"/>
            <a:ext cx="5779243" cy="514440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57D9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pic>
        <p:nvPicPr>
          <p:cNvPr id="7" name="Рисунок 14">
            <a:extLst>
              <a:ext uri="{FF2B5EF4-FFF2-40B4-BE49-F238E27FC236}">
                <a16:creationId xmlns:a16="http://schemas.microsoft.com/office/drawing/2014/main" xmlns="" id="{793FB0C2-B299-4E4E-B643-007AED6F4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7509"/>
            <a:ext cx="1543320" cy="35248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1D1BBEE-E032-45A7-B491-988306C0F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21586" y="-1"/>
            <a:ext cx="5822414" cy="5144400"/>
          </a:xfrm>
          <a:custGeom>
            <a:avLst/>
            <a:gdLst>
              <a:gd name="connsiteX0" fmla="*/ 0 w 5822414"/>
              <a:gd name="connsiteY0" fmla="*/ 0 h 5144400"/>
              <a:gd name="connsiteX1" fmla="*/ 5822414 w 5822414"/>
              <a:gd name="connsiteY1" fmla="*/ 0 h 5144400"/>
              <a:gd name="connsiteX2" fmla="*/ 5822414 w 5822414"/>
              <a:gd name="connsiteY2" fmla="*/ 5144400 h 5144400"/>
              <a:gd name="connsiteX3" fmla="*/ 0 w 5822414"/>
              <a:gd name="connsiteY3" fmla="*/ 5144400 h 5144400"/>
              <a:gd name="connsiteX4" fmla="*/ 0 w 5822414"/>
              <a:gd name="connsiteY4" fmla="*/ 0 h 5144400"/>
              <a:gd name="connsiteX0" fmla="*/ 2440236 w 5822414"/>
              <a:gd name="connsiteY0" fmla="*/ 0 h 5144400"/>
              <a:gd name="connsiteX1" fmla="*/ 5822414 w 5822414"/>
              <a:gd name="connsiteY1" fmla="*/ 0 h 5144400"/>
              <a:gd name="connsiteX2" fmla="*/ 5822414 w 5822414"/>
              <a:gd name="connsiteY2" fmla="*/ 5144400 h 5144400"/>
              <a:gd name="connsiteX3" fmla="*/ 0 w 5822414"/>
              <a:gd name="connsiteY3" fmla="*/ 5144400 h 5144400"/>
              <a:gd name="connsiteX4" fmla="*/ 2440236 w 5822414"/>
              <a:gd name="connsiteY4" fmla="*/ 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2414" h="5144400">
                <a:moveTo>
                  <a:pt x="2440236" y="0"/>
                </a:moveTo>
                <a:lnTo>
                  <a:pt x="5822414" y="0"/>
                </a:lnTo>
                <a:lnTo>
                  <a:pt x="5822414" y="5144400"/>
                </a:lnTo>
                <a:lnTo>
                  <a:pt x="0" y="5144400"/>
                </a:lnTo>
                <a:lnTo>
                  <a:pt x="24402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 anchorCtr="1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latin typeface="+mj-lt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E83DBC15-4349-4C15-9740-83108B1A66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9321" y="1622323"/>
            <a:ext cx="326819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Первая опция</a:t>
            </a:r>
            <a:r>
              <a:rPr lang="en-US" dirty="0"/>
              <a:t>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40A0E18B-9E89-45D1-AAB5-ED4040C306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9321" y="2046472"/>
            <a:ext cx="326819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Например вторая опция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7049BD55-17F2-4DBD-B73E-11FB63DE45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9321" y="2470623"/>
            <a:ext cx="326819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Третья опция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C91EC75B-9FA1-41AB-B0D4-172939A690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9321" y="2889260"/>
            <a:ext cx="326819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Четвертая опция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xmlns="" id="{04ECCD0D-D63A-C24B-A914-05B0A369A1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297742"/>
            <a:ext cx="5145087" cy="48736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603456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>
            <a:extLst>
              <a:ext uri="{FF2B5EF4-FFF2-40B4-BE49-F238E27FC236}">
                <a16:creationId xmlns:a16="http://schemas.microsoft.com/office/drawing/2014/main" xmlns="" id="{ABC6A5D2-51E8-4BED-BE7A-283C42007A73}"/>
              </a:ext>
            </a:extLst>
          </p:cNvPr>
          <p:cNvSpPr/>
          <p:nvPr userDrawn="1"/>
        </p:nvSpPr>
        <p:spPr>
          <a:xfrm>
            <a:off x="1" y="0"/>
            <a:ext cx="5779243" cy="514440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F4B4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pic>
        <p:nvPicPr>
          <p:cNvPr id="7" name="Рисунок 14">
            <a:extLst>
              <a:ext uri="{FF2B5EF4-FFF2-40B4-BE49-F238E27FC236}">
                <a16:creationId xmlns:a16="http://schemas.microsoft.com/office/drawing/2014/main" xmlns="" id="{793FB0C2-B299-4E4E-B643-007AED6F4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7509"/>
            <a:ext cx="1543320" cy="35248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1D1BBEE-E032-45A7-B491-988306C0F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21586" y="-1"/>
            <a:ext cx="5822414" cy="5144400"/>
          </a:xfrm>
          <a:custGeom>
            <a:avLst/>
            <a:gdLst>
              <a:gd name="connsiteX0" fmla="*/ 0 w 5822414"/>
              <a:gd name="connsiteY0" fmla="*/ 0 h 5144400"/>
              <a:gd name="connsiteX1" fmla="*/ 5822414 w 5822414"/>
              <a:gd name="connsiteY1" fmla="*/ 0 h 5144400"/>
              <a:gd name="connsiteX2" fmla="*/ 5822414 w 5822414"/>
              <a:gd name="connsiteY2" fmla="*/ 5144400 h 5144400"/>
              <a:gd name="connsiteX3" fmla="*/ 0 w 5822414"/>
              <a:gd name="connsiteY3" fmla="*/ 5144400 h 5144400"/>
              <a:gd name="connsiteX4" fmla="*/ 0 w 5822414"/>
              <a:gd name="connsiteY4" fmla="*/ 0 h 5144400"/>
              <a:gd name="connsiteX0" fmla="*/ 2440236 w 5822414"/>
              <a:gd name="connsiteY0" fmla="*/ 0 h 5144400"/>
              <a:gd name="connsiteX1" fmla="*/ 5822414 w 5822414"/>
              <a:gd name="connsiteY1" fmla="*/ 0 h 5144400"/>
              <a:gd name="connsiteX2" fmla="*/ 5822414 w 5822414"/>
              <a:gd name="connsiteY2" fmla="*/ 5144400 h 5144400"/>
              <a:gd name="connsiteX3" fmla="*/ 0 w 5822414"/>
              <a:gd name="connsiteY3" fmla="*/ 5144400 h 5144400"/>
              <a:gd name="connsiteX4" fmla="*/ 2440236 w 5822414"/>
              <a:gd name="connsiteY4" fmla="*/ 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2414" h="5144400">
                <a:moveTo>
                  <a:pt x="2440236" y="0"/>
                </a:moveTo>
                <a:lnTo>
                  <a:pt x="5822414" y="0"/>
                </a:lnTo>
                <a:lnTo>
                  <a:pt x="5822414" y="5144400"/>
                </a:lnTo>
                <a:lnTo>
                  <a:pt x="0" y="5144400"/>
                </a:lnTo>
                <a:lnTo>
                  <a:pt x="24402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 anchorCtr="1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latin typeface="+mj-lt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E83DBC15-4349-4C15-9740-83108B1A66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9321" y="1622323"/>
            <a:ext cx="326819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Первая опция</a:t>
            </a:r>
            <a:r>
              <a:rPr lang="en-US" dirty="0"/>
              <a:t>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40A0E18B-9E89-45D1-AAB5-ED4040C306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9321" y="2046472"/>
            <a:ext cx="326819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Например вторая опция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7049BD55-17F2-4DBD-B73E-11FB63DE45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9321" y="2470623"/>
            <a:ext cx="326819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Третья опция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C91EC75B-9FA1-41AB-B0D4-172939A690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9321" y="2889260"/>
            <a:ext cx="326819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Четвертая опция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xmlns="" id="{04ECCD0D-D63A-C24B-A914-05B0A369A1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297742"/>
            <a:ext cx="5145087" cy="48736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30795296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7A433BFB-4227-4636-BAD8-A7867001BEB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88640" y="0"/>
            <a:ext cx="3356947" cy="5145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14">
            <a:extLst>
              <a:ext uri="{FF2B5EF4-FFF2-40B4-BE49-F238E27FC236}">
                <a16:creationId xmlns:a16="http://schemas.microsoft.com/office/drawing/2014/main" xmlns="" id="{6F003001-5458-4C0D-B7DB-04082A3E62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7509"/>
            <a:ext cx="1543320" cy="352487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E67102BD-C1D2-425B-9CC1-4B2B75E4C8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9321" y="1622323"/>
            <a:ext cx="326819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rgbClr val="7700FF"/>
              </a:buClr>
              <a:buFont typeface="Arial" panose="020B0604020202020204" pitchFamily="34" charset="0"/>
              <a:buChar char="•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Первая опция</a:t>
            </a:r>
            <a:r>
              <a:rPr lang="en-US" dirty="0"/>
              <a:t>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8DD0CDB0-9B65-4BB9-925A-CE01248911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9321" y="2046472"/>
            <a:ext cx="326819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rgbClr val="7700FF"/>
              </a:buClr>
              <a:buFont typeface="Arial" panose="020B0604020202020204" pitchFamily="34" charset="0"/>
              <a:buChar char="•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Например вторая опция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B7189A71-6A2D-446F-945C-E8E3E1EA9E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9321" y="2470623"/>
            <a:ext cx="326819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rgbClr val="7700FF"/>
              </a:buClr>
              <a:buFont typeface="Arial" panose="020B0604020202020204" pitchFamily="34" charset="0"/>
              <a:buChar char="•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Третья опция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600D934D-5227-420C-9689-DFD75EC1D7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9321" y="2889260"/>
            <a:ext cx="326819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rgbClr val="7700FF"/>
              </a:buClr>
              <a:buFont typeface="Arial" panose="020B0604020202020204" pitchFamily="34" charset="0"/>
              <a:buChar char="•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Четвертая опция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xmlns="" id="{59AAAD19-7BA4-B440-AE00-0E6696A426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297742"/>
            <a:ext cx="5145087" cy="48736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27197064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E2950E46-3F21-49B9-A942-1FE5D04718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53778" y="-5511"/>
            <a:ext cx="4390222" cy="5149909"/>
          </a:xfrm>
          <a:custGeom>
            <a:avLst/>
            <a:gdLst>
              <a:gd name="connsiteX0" fmla="*/ 0 w 5822414"/>
              <a:gd name="connsiteY0" fmla="*/ 0 h 5144400"/>
              <a:gd name="connsiteX1" fmla="*/ 5822414 w 5822414"/>
              <a:gd name="connsiteY1" fmla="*/ 0 h 5144400"/>
              <a:gd name="connsiteX2" fmla="*/ 5822414 w 5822414"/>
              <a:gd name="connsiteY2" fmla="*/ 5144400 h 5144400"/>
              <a:gd name="connsiteX3" fmla="*/ 0 w 5822414"/>
              <a:gd name="connsiteY3" fmla="*/ 5144400 h 5144400"/>
              <a:gd name="connsiteX4" fmla="*/ 0 w 5822414"/>
              <a:gd name="connsiteY4" fmla="*/ 0 h 5144400"/>
              <a:gd name="connsiteX0" fmla="*/ 2440236 w 5822414"/>
              <a:gd name="connsiteY0" fmla="*/ 0 h 5144400"/>
              <a:gd name="connsiteX1" fmla="*/ 5822414 w 5822414"/>
              <a:gd name="connsiteY1" fmla="*/ 0 h 5144400"/>
              <a:gd name="connsiteX2" fmla="*/ 5822414 w 5822414"/>
              <a:gd name="connsiteY2" fmla="*/ 5144400 h 5144400"/>
              <a:gd name="connsiteX3" fmla="*/ 0 w 5822414"/>
              <a:gd name="connsiteY3" fmla="*/ 5144400 h 5144400"/>
              <a:gd name="connsiteX4" fmla="*/ 2440236 w 5822414"/>
              <a:gd name="connsiteY4" fmla="*/ 0 h 5144400"/>
              <a:gd name="connsiteX0" fmla="*/ 1008044 w 4390222"/>
              <a:gd name="connsiteY0" fmla="*/ 0 h 5144400"/>
              <a:gd name="connsiteX1" fmla="*/ 4390222 w 4390222"/>
              <a:gd name="connsiteY1" fmla="*/ 0 h 5144400"/>
              <a:gd name="connsiteX2" fmla="*/ 4390222 w 4390222"/>
              <a:gd name="connsiteY2" fmla="*/ 5144400 h 5144400"/>
              <a:gd name="connsiteX3" fmla="*/ 0 w 4390222"/>
              <a:gd name="connsiteY3" fmla="*/ 5144400 h 5144400"/>
              <a:gd name="connsiteX4" fmla="*/ 1008044 w 4390222"/>
              <a:gd name="connsiteY4" fmla="*/ 0 h 5144400"/>
              <a:gd name="connsiteX0" fmla="*/ 2462271 w 4390222"/>
              <a:gd name="connsiteY0" fmla="*/ 0 h 5149909"/>
              <a:gd name="connsiteX1" fmla="*/ 4390222 w 4390222"/>
              <a:gd name="connsiteY1" fmla="*/ 5509 h 5149909"/>
              <a:gd name="connsiteX2" fmla="*/ 4390222 w 4390222"/>
              <a:gd name="connsiteY2" fmla="*/ 5149909 h 5149909"/>
              <a:gd name="connsiteX3" fmla="*/ 0 w 4390222"/>
              <a:gd name="connsiteY3" fmla="*/ 5149909 h 5149909"/>
              <a:gd name="connsiteX4" fmla="*/ 2462271 w 4390222"/>
              <a:gd name="connsiteY4" fmla="*/ 0 h 514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0222" h="5149909">
                <a:moveTo>
                  <a:pt x="2462271" y="0"/>
                </a:moveTo>
                <a:lnTo>
                  <a:pt x="4390222" y="5509"/>
                </a:lnTo>
                <a:lnTo>
                  <a:pt x="4390222" y="5149909"/>
                </a:lnTo>
                <a:lnTo>
                  <a:pt x="0" y="5149909"/>
                </a:lnTo>
                <a:lnTo>
                  <a:pt x="246227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 anchorCtr="1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latin typeface="+mj-lt"/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</p:txBody>
      </p:sp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xmlns="" id="{8D456538-F724-4564-B3C8-19AE311484B8}"/>
              </a:ext>
            </a:extLst>
          </p:cNvPr>
          <p:cNvSpPr/>
          <p:nvPr userDrawn="1"/>
        </p:nvSpPr>
        <p:spPr>
          <a:xfrm>
            <a:off x="-45" y="-2381"/>
            <a:ext cx="7227570" cy="5148627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8544383"/>
              <a:gd name="connsiteY0" fmla="*/ 0 h 6901051"/>
              <a:gd name="connsiteX1" fmla="*/ 8544383 w 8544383"/>
              <a:gd name="connsiteY1" fmla="*/ 31898 h 6901051"/>
              <a:gd name="connsiteX2" fmla="*/ 5642136 w 8544383"/>
              <a:gd name="connsiteY2" fmla="*/ 6901051 h 6901051"/>
              <a:gd name="connsiteX3" fmla="*/ 1675231 w 8544383"/>
              <a:gd name="connsiteY3" fmla="*/ 6901050 h 6901051"/>
              <a:gd name="connsiteX4" fmla="*/ 0 w 8544383"/>
              <a:gd name="connsiteY4" fmla="*/ 0 h 6901051"/>
              <a:gd name="connsiteX0" fmla="*/ 0 w 8544383"/>
              <a:gd name="connsiteY0" fmla="*/ 0 h 6901051"/>
              <a:gd name="connsiteX1" fmla="*/ 8544383 w 8544383"/>
              <a:gd name="connsiteY1" fmla="*/ 31898 h 6901051"/>
              <a:gd name="connsiteX2" fmla="*/ 5642136 w 8544383"/>
              <a:gd name="connsiteY2" fmla="*/ 6901051 h 6901051"/>
              <a:gd name="connsiteX3" fmla="*/ 9463 w 8544383"/>
              <a:gd name="connsiteY3" fmla="*/ 6858520 h 6901051"/>
              <a:gd name="connsiteX4" fmla="*/ 0 w 8544383"/>
              <a:gd name="connsiteY4" fmla="*/ 0 h 6901051"/>
              <a:gd name="connsiteX0" fmla="*/ 0 w 8544383"/>
              <a:gd name="connsiteY0" fmla="*/ 0 h 6901051"/>
              <a:gd name="connsiteX1" fmla="*/ 8544383 w 8544383"/>
              <a:gd name="connsiteY1" fmla="*/ 31898 h 6901051"/>
              <a:gd name="connsiteX2" fmla="*/ 5631832 w 8544383"/>
              <a:gd name="connsiteY2" fmla="*/ 6901051 h 6901051"/>
              <a:gd name="connsiteX3" fmla="*/ 9463 w 8544383"/>
              <a:gd name="connsiteY3" fmla="*/ 6858520 h 6901051"/>
              <a:gd name="connsiteX4" fmla="*/ 0 w 8544383"/>
              <a:gd name="connsiteY4" fmla="*/ 0 h 6901051"/>
              <a:gd name="connsiteX0" fmla="*/ 0 w 8575293"/>
              <a:gd name="connsiteY0" fmla="*/ 0 h 6901051"/>
              <a:gd name="connsiteX1" fmla="*/ 8575293 w 8575293"/>
              <a:gd name="connsiteY1" fmla="*/ 8756 h 6901051"/>
              <a:gd name="connsiteX2" fmla="*/ 5631832 w 8575293"/>
              <a:gd name="connsiteY2" fmla="*/ 6901051 h 6901051"/>
              <a:gd name="connsiteX3" fmla="*/ 9463 w 8575293"/>
              <a:gd name="connsiteY3" fmla="*/ 6858520 h 6901051"/>
              <a:gd name="connsiteX4" fmla="*/ 0 w 8575293"/>
              <a:gd name="connsiteY4" fmla="*/ 0 h 6901051"/>
              <a:gd name="connsiteX0" fmla="*/ 56 w 8575349"/>
              <a:gd name="connsiteY0" fmla="*/ 0 h 6901051"/>
              <a:gd name="connsiteX1" fmla="*/ 8575349 w 8575349"/>
              <a:gd name="connsiteY1" fmla="*/ 8756 h 6901051"/>
              <a:gd name="connsiteX2" fmla="*/ 5631888 w 8575349"/>
              <a:gd name="connsiteY2" fmla="*/ 6901051 h 6901051"/>
              <a:gd name="connsiteX3" fmla="*/ 1041 w 8575349"/>
              <a:gd name="connsiteY3" fmla="*/ 6855346 h 6901051"/>
              <a:gd name="connsiteX4" fmla="*/ 56 w 8575349"/>
              <a:gd name="connsiteY4" fmla="*/ 0 h 6901051"/>
              <a:gd name="connsiteX0" fmla="*/ 56 w 8575349"/>
              <a:gd name="connsiteY0" fmla="*/ 0 h 6855346"/>
              <a:gd name="connsiteX1" fmla="*/ 8575349 w 8575349"/>
              <a:gd name="connsiteY1" fmla="*/ 8756 h 6855346"/>
              <a:gd name="connsiteX2" fmla="*/ 5682761 w 8575349"/>
              <a:gd name="connsiteY2" fmla="*/ 6780435 h 6855346"/>
              <a:gd name="connsiteX3" fmla="*/ 1041 w 8575349"/>
              <a:gd name="connsiteY3" fmla="*/ 6855346 h 6855346"/>
              <a:gd name="connsiteX4" fmla="*/ 56 w 8575349"/>
              <a:gd name="connsiteY4" fmla="*/ 0 h 6855346"/>
              <a:gd name="connsiteX0" fmla="*/ 56 w 8575349"/>
              <a:gd name="connsiteY0" fmla="*/ 0 h 6859789"/>
              <a:gd name="connsiteX1" fmla="*/ 8575349 w 8575349"/>
              <a:gd name="connsiteY1" fmla="*/ 8756 h 6859789"/>
              <a:gd name="connsiteX2" fmla="*/ 5662978 w 8575349"/>
              <a:gd name="connsiteY2" fmla="*/ 6859789 h 6859789"/>
              <a:gd name="connsiteX3" fmla="*/ 1041 w 8575349"/>
              <a:gd name="connsiteY3" fmla="*/ 6855346 h 6859789"/>
              <a:gd name="connsiteX4" fmla="*/ 56 w 8575349"/>
              <a:gd name="connsiteY4" fmla="*/ 0 h 6859789"/>
              <a:gd name="connsiteX0" fmla="*/ 56 w 8578175"/>
              <a:gd name="connsiteY0" fmla="*/ 766 h 6860555"/>
              <a:gd name="connsiteX1" fmla="*/ 8578175 w 8578175"/>
              <a:gd name="connsiteY1" fmla="*/ 0 h 6860555"/>
              <a:gd name="connsiteX2" fmla="*/ 5662978 w 8578175"/>
              <a:gd name="connsiteY2" fmla="*/ 6860555 h 6860555"/>
              <a:gd name="connsiteX3" fmla="*/ 1041 w 8578175"/>
              <a:gd name="connsiteY3" fmla="*/ 6856112 h 6860555"/>
              <a:gd name="connsiteX4" fmla="*/ 56 w 8578175"/>
              <a:gd name="connsiteY4" fmla="*/ 766 h 6860555"/>
              <a:gd name="connsiteX0" fmla="*/ 41559 w 8577284"/>
              <a:gd name="connsiteY0" fmla="*/ 54726 h 6860555"/>
              <a:gd name="connsiteX1" fmla="*/ 8577284 w 8577284"/>
              <a:gd name="connsiteY1" fmla="*/ 0 h 6860555"/>
              <a:gd name="connsiteX2" fmla="*/ 5662087 w 8577284"/>
              <a:gd name="connsiteY2" fmla="*/ 6860555 h 6860555"/>
              <a:gd name="connsiteX3" fmla="*/ 150 w 8577284"/>
              <a:gd name="connsiteY3" fmla="*/ 6856112 h 6860555"/>
              <a:gd name="connsiteX4" fmla="*/ 41559 w 8577284"/>
              <a:gd name="connsiteY4" fmla="*/ 54726 h 6860555"/>
              <a:gd name="connsiteX0" fmla="*/ 56 w 8578174"/>
              <a:gd name="connsiteY0" fmla="*/ 0 h 6862962"/>
              <a:gd name="connsiteX1" fmla="*/ 8578174 w 8578174"/>
              <a:gd name="connsiteY1" fmla="*/ 2407 h 6862962"/>
              <a:gd name="connsiteX2" fmla="*/ 5662977 w 8578174"/>
              <a:gd name="connsiteY2" fmla="*/ 6862962 h 6862962"/>
              <a:gd name="connsiteX3" fmla="*/ 1040 w 8578174"/>
              <a:gd name="connsiteY3" fmla="*/ 6858519 h 6862962"/>
              <a:gd name="connsiteX4" fmla="*/ 56 w 8578174"/>
              <a:gd name="connsiteY4" fmla="*/ 0 h 686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8174" h="6862962">
                <a:moveTo>
                  <a:pt x="56" y="0"/>
                </a:moveTo>
                <a:lnTo>
                  <a:pt x="8578174" y="2407"/>
                </a:lnTo>
                <a:lnTo>
                  <a:pt x="5662977" y="6862962"/>
                </a:lnTo>
                <a:lnTo>
                  <a:pt x="1040" y="6858519"/>
                </a:lnTo>
                <a:cubicBezTo>
                  <a:pt x="-2114" y="4572346"/>
                  <a:pt x="3210" y="2286173"/>
                  <a:pt x="56" y="0"/>
                </a:cubicBezTo>
                <a:close/>
              </a:path>
            </a:pathLst>
          </a:custGeom>
          <a:solidFill>
            <a:srgbClr val="57D9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pic>
        <p:nvPicPr>
          <p:cNvPr id="6" name="Рисунок 14">
            <a:extLst>
              <a:ext uri="{FF2B5EF4-FFF2-40B4-BE49-F238E27FC236}">
                <a16:creationId xmlns:a16="http://schemas.microsoft.com/office/drawing/2014/main" xmlns="" id="{6F003001-5458-4C0D-B7DB-04082A3E62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7509"/>
            <a:ext cx="1543320" cy="352487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55BCEA2E-00AF-4A8A-B867-A67F25880F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9321" y="1622323"/>
            <a:ext cx="326819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Первая опция</a:t>
            </a:r>
            <a:r>
              <a:rPr lang="en-US" dirty="0"/>
              <a:t>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3F28225F-4CC6-43E0-A2B4-20C6D70193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9321" y="2046472"/>
            <a:ext cx="326819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Например вторая опция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061BE6EA-A6F8-4039-A2DD-89E85C95C2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9321" y="2470623"/>
            <a:ext cx="326819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Третья опция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45ADC833-35D1-4C81-85E9-B3DF638949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9321" y="2889260"/>
            <a:ext cx="326819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Четвертая опция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01229A50-9CB2-464E-AB73-463C4AC7CA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297742"/>
            <a:ext cx="5145087" cy="48736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2237827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E2950E46-3F21-49B9-A942-1FE5D04718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53778" y="-5511"/>
            <a:ext cx="4390222" cy="5149909"/>
          </a:xfrm>
          <a:custGeom>
            <a:avLst/>
            <a:gdLst>
              <a:gd name="connsiteX0" fmla="*/ 0 w 5822414"/>
              <a:gd name="connsiteY0" fmla="*/ 0 h 5144400"/>
              <a:gd name="connsiteX1" fmla="*/ 5822414 w 5822414"/>
              <a:gd name="connsiteY1" fmla="*/ 0 h 5144400"/>
              <a:gd name="connsiteX2" fmla="*/ 5822414 w 5822414"/>
              <a:gd name="connsiteY2" fmla="*/ 5144400 h 5144400"/>
              <a:gd name="connsiteX3" fmla="*/ 0 w 5822414"/>
              <a:gd name="connsiteY3" fmla="*/ 5144400 h 5144400"/>
              <a:gd name="connsiteX4" fmla="*/ 0 w 5822414"/>
              <a:gd name="connsiteY4" fmla="*/ 0 h 5144400"/>
              <a:gd name="connsiteX0" fmla="*/ 2440236 w 5822414"/>
              <a:gd name="connsiteY0" fmla="*/ 0 h 5144400"/>
              <a:gd name="connsiteX1" fmla="*/ 5822414 w 5822414"/>
              <a:gd name="connsiteY1" fmla="*/ 0 h 5144400"/>
              <a:gd name="connsiteX2" fmla="*/ 5822414 w 5822414"/>
              <a:gd name="connsiteY2" fmla="*/ 5144400 h 5144400"/>
              <a:gd name="connsiteX3" fmla="*/ 0 w 5822414"/>
              <a:gd name="connsiteY3" fmla="*/ 5144400 h 5144400"/>
              <a:gd name="connsiteX4" fmla="*/ 2440236 w 5822414"/>
              <a:gd name="connsiteY4" fmla="*/ 0 h 5144400"/>
              <a:gd name="connsiteX0" fmla="*/ 1008044 w 4390222"/>
              <a:gd name="connsiteY0" fmla="*/ 0 h 5144400"/>
              <a:gd name="connsiteX1" fmla="*/ 4390222 w 4390222"/>
              <a:gd name="connsiteY1" fmla="*/ 0 h 5144400"/>
              <a:gd name="connsiteX2" fmla="*/ 4390222 w 4390222"/>
              <a:gd name="connsiteY2" fmla="*/ 5144400 h 5144400"/>
              <a:gd name="connsiteX3" fmla="*/ 0 w 4390222"/>
              <a:gd name="connsiteY3" fmla="*/ 5144400 h 5144400"/>
              <a:gd name="connsiteX4" fmla="*/ 1008044 w 4390222"/>
              <a:gd name="connsiteY4" fmla="*/ 0 h 5144400"/>
              <a:gd name="connsiteX0" fmla="*/ 2462271 w 4390222"/>
              <a:gd name="connsiteY0" fmla="*/ 0 h 5149909"/>
              <a:gd name="connsiteX1" fmla="*/ 4390222 w 4390222"/>
              <a:gd name="connsiteY1" fmla="*/ 5509 h 5149909"/>
              <a:gd name="connsiteX2" fmla="*/ 4390222 w 4390222"/>
              <a:gd name="connsiteY2" fmla="*/ 5149909 h 5149909"/>
              <a:gd name="connsiteX3" fmla="*/ 0 w 4390222"/>
              <a:gd name="connsiteY3" fmla="*/ 5149909 h 5149909"/>
              <a:gd name="connsiteX4" fmla="*/ 2462271 w 4390222"/>
              <a:gd name="connsiteY4" fmla="*/ 0 h 514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0222" h="5149909">
                <a:moveTo>
                  <a:pt x="2462271" y="0"/>
                </a:moveTo>
                <a:lnTo>
                  <a:pt x="4390222" y="5509"/>
                </a:lnTo>
                <a:lnTo>
                  <a:pt x="4390222" y="5149909"/>
                </a:lnTo>
                <a:lnTo>
                  <a:pt x="0" y="5149909"/>
                </a:lnTo>
                <a:lnTo>
                  <a:pt x="246227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 anchorCtr="1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latin typeface="+mj-lt"/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</p:txBody>
      </p:sp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xmlns="" id="{8D456538-F724-4564-B3C8-19AE311484B8}"/>
              </a:ext>
            </a:extLst>
          </p:cNvPr>
          <p:cNvSpPr/>
          <p:nvPr userDrawn="1"/>
        </p:nvSpPr>
        <p:spPr>
          <a:xfrm>
            <a:off x="-45" y="-2381"/>
            <a:ext cx="7227570" cy="5148627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8544383"/>
              <a:gd name="connsiteY0" fmla="*/ 0 h 6901051"/>
              <a:gd name="connsiteX1" fmla="*/ 8544383 w 8544383"/>
              <a:gd name="connsiteY1" fmla="*/ 31898 h 6901051"/>
              <a:gd name="connsiteX2" fmla="*/ 5642136 w 8544383"/>
              <a:gd name="connsiteY2" fmla="*/ 6901051 h 6901051"/>
              <a:gd name="connsiteX3" fmla="*/ 1675231 w 8544383"/>
              <a:gd name="connsiteY3" fmla="*/ 6901050 h 6901051"/>
              <a:gd name="connsiteX4" fmla="*/ 0 w 8544383"/>
              <a:gd name="connsiteY4" fmla="*/ 0 h 6901051"/>
              <a:gd name="connsiteX0" fmla="*/ 0 w 8544383"/>
              <a:gd name="connsiteY0" fmla="*/ 0 h 6901051"/>
              <a:gd name="connsiteX1" fmla="*/ 8544383 w 8544383"/>
              <a:gd name="connsiteY1" fmla="*/ 31898 h 6901051"/>
              <a:gd name="connsiteX2" fmla="*/ 5642136 w 8544383"/>
              <a:gd name="connsiteY2" fmla="*/ 6901051 h 6901051"/>
              <a:gd name="connsiteX3" fmla="*/ 9463 w 8544383"/>
              <a:gd name="connsiteY3" fmla="*/ 6858520 h 6901051"/>
              <a:gd name="connsiteX4" fmla="*/ 0 w 8544383"/>
              <a:gd name="connsiteY4" fmla="*/ 0 h 6901051"/>
              <a:gd name="connsiteX0" fmla="*/ 0 w 8544383"/>
              <a:gd name="connsiteY0" fmla="*/ 0 h 6901051"/>
              <a:gd name="connsiteX1" fmla="*/ 8544383 w 8544383"/>
              <a:gd name="connsiteY1" fmla="*/ 31898 h 6901051"/>
              <a:gd name="connsiteX2" fmla="*/ 5631832 w 8544383"/>
              <a:gd name="connsiteY2" fmla="*/ 6901051 h 6901051"/>
              <a:gd name="connsiteX3" fmla="*/ 9463 w 8544383"/>
              <a:gd name="connsiteY3" fmla="*/ 6858520 h 6901051"/>
              <a:gd name="connsiteX4" fmla="*/ 0 w 8544383"/>
              <a:gd name="connsiteY4" fmla="*/ 0 h 6901051"/>
              <a:gd name="connsiteX0" fmla="*/ 0 w 8575293"/>
              <a:gd name="connsiteY0" fmla="*/ 0 h 6901051"/>
              <a:gd name="connsiteX1" fmla="*/ 8575293 w 8575293"/>
              <a:gd name="connsiteY1" fmla="*/ 8756 h 6901051"/>
              <a:gd name="connsiteX2" fmla="*/ 5631832 w 8575293"/>
              <a:gd name="connsiteY2" fmla="*/ 6901051 h 6901051"/>
              <a:gd name="connsiteX3" fmla="*/ 9463 w 8575293"/>
              <a:gd name="connsiteY3" fmla="*/ 6858520 h 6901051"/>
              <a:gd name="connsiteX4" fmla="*/ 0 w 8575293"/>
              <a:gd name="connsiteY4" fmla="*/ 0 h 6901051"/>
              <a:gd name="connsiteX0" fmla="*/ 56 w 8575349"/>
              <a:gd name="connsiteY0" fmla="*/ 0 h 6901051"/>
              <a:gd name="connsiteX1" fmla="*/ 8575349 w 8575349"/>
              <a:gd name="connsiteY1" fmla="*/ 8756 h 6901051"/>
              <a:gd name="connsiteX2" fmla="*/ 5631888 w 8575349"/>
              <a:gd name="connsiteY2" fmla="*/ 6901051 h 6901051"/>
              <a:gd name="connsiteX3" fmla="*/ 1041 w 8575349"/>
              <a:gd name="connsiteY3" fmla="*/ 6855346 h 6901051"/>
              <a:gd name="connsiteX4" fmla="*/ 56 w 8575349"/>
              <a:gd name="connsiteY4" fmla="*/ 0 h 6901051"/>
              <a:gd name="connsiteX0" fmla="*/ 56 w 8575349"/>
              <a:gd name="connsiteY0" fmla="*/ 0 h 6855346"/>
              <a:gd name="connsiteX1" fmla="*/ 8575349 w 8575349"/>
              <a:gd name="connsiteY1" fmla="*/ 8756 h 6855346"/>
              <a:gd name="connsiteX2" fmla="*/ 5682761 w 8575349"/>
              <a:gd name="connsiteY2" fmla="*/ 6780435 h 6855346"/>
              <a:gd name="connsiteX3" fmla="*/ 1041 w 8575349"/>
              <a:gd name="connsiteY3" fmla="*/ 6855346 h 6855346"/>
              <a:gd name="connsiteX4" fmla="*/ 56 w 8575349"/>
              <a:gd name="connsiteY4" fmla="*/ 0 h 6855346"/>
              <a:gd name="connsiteX0" fmla="*/ 56 w 8575349"/>
              <a:gd name="connsiteY0" fmla="*/ 0 h 6859789"/>
              <a:gd name="connsiteX1" fmla="*/ 8575349 w 8575349"/>
              <a:gd name="connsiteY1" fmla="*/ 8756 h 6859789"/>
              <a:gd name="connsiteX2" fmla="*/ 5662978 w 8575349"/>
              <a:gd name="connsiteY2" fmla="*/ 6859789 h 6859789"/>
              <a:gd name="connsiteX3" fmla="*/ 1041 w 8575349"/>
              <a:gd name="connsiteY3" fmla="*/ 6855346 h 6859789"/>
              <a:gd name="connsiteX4" fmla="*/ 56 w 8575349"/>
              <a:gd name="connsiteY4" fmla="*/ 0 h 6859789"/>
              <a:gd name="connsiteX0" fmla="*/ 56 w 8578175"/>
              <a:gd name="connsiteY0" fmla="*/ 766 h 6860555"/>
              <a:gd name="connsiteX1" fmla="*/ 8578175 w 8578175"/>
              <a:gd name="connsiteY1" fmla="*/ 0 h 6860555"/>
              <a:gd name="connsiteX2" fmla="*/ 5662978 w 8578175"/>
              <a:gd name="connsiteY2" fmla="*/ 6860555 h 6860555"/>
              <a:gd name="connsiteX3" fmla="*/ 1041 w 8578175"/>
              <a:gd name="connsiteY3" fmla="*/ 6856112 h 6860555"/>
              <a:gd name="connsiteX4" fmla="*/ 56 w 8578175"/>
              <a:gd name="connsiteY4" fmla="*/ 766 h 6860555"/>
              <a:gd name="connsiteX0" fmla="*/ 41559 w 8577284"/>
              <a:gd name="connsiteY0" fmla="*/ 54726 h 6860555"/>
              <a:gd name="connsiteX1" fmla="*/ 8577284 w 8577284"/>
              <a:gd name="connsiteY1" fmla="*/ 0 h 6860555"/>
              <a:gd name="connsiteX2" fmla="*/ 5662087 w 8577284"/>
              <a:gd name="connsiteY2" fmla="*/ 6860555 h 6860555"/>
              <a:gd name="connsiteX3" fmla="*/ 150 w 8577284"/>
              <a:gd name="connsiteY3" fmla="*/ 6856112 h 6860555"/>
              <a:gd name="connsiteX4" fmla="*/ 41559 w 8577284"/>
              <a:gd name="connsiteY4" fmla="*/ 54726 h 6860555"/>
              <a:gd name="connsiteX0" fmla="*/ 56 w 8578174"/>
              <a:gd name="connsiteY0" fmla="*/ 0 h 6862962"/>
              <a:gd name="connsiteX1" fmla="*/ 8578174 w 8578174"/>
              <a:gd name="connsiteY1" fmla="*/ 2407 h 6862962"/>
              <a:gd name="connsiteX2" fmla="*/ 5662977 w 8578174"/>
              <a:gd name="connsiteY2" fmla="*/ 6862962 h 6862962"/>
              <a:gd name="connsiteX3" fmla="*/ 1040 w 8578174"/>
              <a:gd name="connsiteY3" fmla="*/ 6858519 h 6862962"/>
              <a:gd name="connsiteX4" fmla="*/ 56 w 8578174"/>
              <a:gd name="connsiteY4" fmla="*/ 0 h 686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8174" h="6862962">
                <a:moveTo>
                  <a:pt x="56" y="0"/>
                </a:moveTo>
                <a:lnTo>
                  <a:pt x="8578174" y="2407"/>
                </a:lnTo>
                <a:lnTo>
                  <a:pt x="5662977" y="6862962"/>
                </a:lnTo>
                <a:lnTo>
                  <a:pt x="1040" y="6858519"/>
                </a:lnTo>
                <a:cubicBezTo>
                  <a:pt x="-2114" y="4572346"/>
                  <a:pt x="3210" y="2286173"/>
                  <a:pt x="56" y="0"/>
                </a:cubicBezTo>
                <a:close/>
              </a:path>
            </a:pathLst>
          </a:custGeom>
          <a:solidFill>
            <a:srgbClr val="FFBE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pic>
        <p:nvPicPr>
          <p:cNvPr id="6" name="Рисунок 14">
            <a:extLst>
              <a:ext uri="{FF2B5EF4-FFF2-40B4-BE49-F238E27FC236}">
                <a16:creationId xmlns:a16="http://schemas.microsoft.com/office/drawing/2014/main" xmlns="" id="{6F003001-5458-4C0D-B7DB-04082A3E62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7509"/>
            <a:ext cx="1543320" cy="352487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55BCEA2E-00AF-4A8A-B867-A67F25880F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9321" y="1622323"/>
            <a:ext cx="326819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Первая опция</a:t>
            </a:r>
            <a:r>
              <a:rPr lang="en-US" dirty="0"/>
              <a:t>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3F28225F-4CC6-43E0-A2B4-20C6D70193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9321" y="2046472"/>
            <a:ext cx="326819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Например вторая опция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061BE6EA-A6F8-4039-A2DD-89E85C95C2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9321" y="2470623"/>
            <a:ext cx="326819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Третья опция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45ADC833-35D1-4C81-85E9-B3DF638949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9321" y="2889260"/>
            <a:ext cx="326819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Четвертая опция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5AA2332B-2D5F-F148-AF9A-0426E1D105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297742"/>
            <a:ext cx="5145087" cy="48736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35957359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60471E8C-C37E-41C7-8D4F-AB3BF500F6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800" y="0"/>
            <a:ext cx="4572788" cy="5145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+mj-lt"/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9">
            <a:extLst>
              <a:ext uri="{FF2B5EF4-FFF2-40B4-BE49-F238E27FC236}">
                <a16:creationId xmlns:a16="http://schemas.microsoft.com/office/drawing/2014/main" xmlns="" id="{59649675-0F32-4AC5-96C9-4ADF53442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7509"/>
            <a:ext cx="1543320" cy="352487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5081727A-2C0D-479E-BE07-8D2201F9EB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853" y="1884961"/>
            <a:ext cx="2555262" cy="3185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Центральный офис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5AD3E0B2-5BAF-4869-8191-A527EE2249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853" y="2674215"/>
            <a:ext cx="2563022" cy="3185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+7 (499) 999-82-83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xmlns="" id="{8033B9D2-D361-4ED9-A69D-EDF808F834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4853" y="2192401"/>
            <a:ext cx="3246438" cy="3200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Москва, ул. Гончарная, 30с1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87084BB5-6F13-489D-B5F7-8EBCBAA8A7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853" y="2985399"/>
            <a:ext cx="2563022" cy="3185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86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rostelecom@rt.ru </a:t>
            </a:r>
            <a:endParaRPr lang="ru-RU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xmlns="" id="{D3C0955B-6EBE-4AE1-900A-8AE4940B02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548" y="287795"/>
            <a:ext cx="4968588" cy="478677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xmlns="" val="29903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21">
            <a:extLst>
              <a:ext uri="{FF2B5EF4-FFF2-40B4-BE49-F238E27FC236}">
                <a16:creationId xmlns:a16="http://schemas.microsoft.com/office/drawing/2014/main" xmlns="" id="{2BE47A98-BD81-42FD-9699-18B6F8F74C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78356" y="0"/>
            <a:ext cx="4668063" cy="5144400"/>
          </a:xfrm>
          <a:custGeom>
            <a:avLst/>
            <a:gdLst>
              <a:gd name="connsiteX0" fmla="*/ 0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0 w 5005840"/>
              <a:gd name="connsiteY4" fmla="*/ 0 h 5143500"/>
              <a:gd name="connsiteX0" fmla="*/ 2235941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2235941 w 5005840"/>
              <a:gd name="connsiteY4" fmla="*/ 0 h 5143500"/>
              <a:gd name="connsiteX0" fmla="*/ 1882195 w 4652094"/>
              <a:gd name="connsiteY0" fmla="*/ 0 h 5143500"/>
              <a:gd name="connsiteX1" fmla="*/ 4652094 w 4652094"/>
              <a:gd name="connsiteY1" fmla="*/ 0 h 5143500"/>
              <a:gd name="connsiteX2" fmla="*/ 4652094 w 4652094"/>
              <a:gd name="connsiteY2" fmla="*/ 5143500 h 5143500"/>
              <a:gd name="connsiteX3" fmla="*/ 0 w 4652094"/>
              <a:gd name="connsiteY3" fmla="*/ 5136825 h 5143500"/>
              <a:gd name="connsiteX4" fmla="*/ 1882195 w 4652094"/>
              <a:gd name="connsiteY4" fmla="*/ 0 h 5143500"/>
              <a:gd name="connsiteX0" fmla="*/ 1839332 w 4609231"/>
              <a:gd name="connsiteY0" fmla="*/ 0 h 5167782"/>
              <a:gd name="connsiteX1" fmla="*/ 4609231 w 4609231"/>
              <a:gd name="connsiteY1" fmla="*/ 0 h 5167782"/>
              <a:gd name="connsiteX2" fmla="*/ 4609231 w 4609231"/>
              <a:gd name="connsiteY2" fmla="*/ 5143500 h 5167782"/>
              <a:gd name="connsiteX3" fmla="*/ 0 w 4609231"/>
              <a:gd name="connsiteY3" fmla="*/ 5167782 h 5167782"/>
              <a:gd name="connsiteX4" fmla="*/ 1839332 w 4609231"/>
              <a:gd name="connsiteY4" fmla="*/ 0 h 5167782"/>
              <a:gd name="connsiteX0" fmla="*/ 1886957 w 4656856"/>
              <a:gd name="connsiteY0" fmla="*/ 0 h 5146350"/>
              <a:gd name="connsiteX1" fmla="*/ 4656856 w 4656856"/>
              <a:gd name="connsiteY1" fmla="*/ 0 h 5146350"/>
              <a:gd name="connsiteX2" fmla="*/ 4656856 w 4656856"/>
              <a:gd name="connsiteY2" fmla="*/ 5143500 h 5146350"/>
              <a:gd name="connsiteX3" fmla="*/ 0 w 4656856"/>
              <a:gd name="connsiteY3" fmla="*/ 5146350 h 5146350"/>
              <a:gd name="connsiteX4" fmla="*/ 1886957 w 4656856"/>
              <a:gd name="connsiteY4" fmla="*/ 0 h 5146350"/>
              <a:gd name="connsiteX0" fmla="*/ 1883782 w 4656856"/>
              <a:gd name="connsiteY0" fmla="*/ 0 h 5149525"/>
              <a:gd name="connsiteX1" fmla="*/ 4656856 w 4656856"/>
              <a:gd name="connsiteY1" fmla="*/ 3175 h 5149525"/>
              <a:gd name="connsiteX2" fmla="*/ 4656856 w 4656856"/>
              <a:gd name="connsiteY2" fmla="*/ 5146675 h 5149525"/>
              <a:gd name="connsiteX3" fmla="*/ 0 w 4656856"/>
              <a:gd name="connsiteY3" fmla="*/ 5149525 h 5149525"/>
              <a:gd name="connsiteX4" fmla="*/ 1883782 w 4656856"/>
              <a:gd name="connsiteY4" fmla="*/ 0 h 5149525"/>
              <a:gd name="connsiteX0" fmla="*/ 1820886 w 4593960"/>
              <a:gd name="connsiteY0" fmla="*/ 0 h 5146675"/>
              <a:gd name="connsiteX1" fmla="*/ 4593960 w 4593960"/>
              <a:gd name="connsiteY1" fmla="*/ 3175 h 5146675"/>
              <a:gd name="connsiteX2" fmla="*/ 4593960 w 4593960"/>
              <a:gd name="connsiteY2" fmla="*/ 5146675 h 5146675"/>
              <a:gd name="connsiteX3" fmla="*/ 0 w 4593960"/>
              <a:gd name="connsiteY3" fmla="*/ 5098725 h 5146675"/>
              <a:gd name="connsiteX4" fmla="*/ 1820886 w 4593960"/>
              <a:gd name="connsiteY4" fmla="*/ 0 h 5146675"/>
              <a:gd name="connsiteX0" fmla="*/ 1886201 w 4659275"/>
              <a:gd name="connsiteY0" fmla="*/ 0 h 5146675"/>
              <a:gd name="connsiteX1" fmla="*/ 4659275 w 4659275"/>
              <a:gd name="connsiteY1" fmla="*/ 3175 h 5146675"/>
              <a:gd name="connsiteX2" fmla="*/ 4659275 w 4659275"/>
              <a:gd name="connsiteY2" fmla="*/ 5146675 h 5146675"/>
              <a:gd name="connsiteX3" fmla="*/ 0 w 4659275"/>
              <a:gd name="connsiteY3" fmla="*/ 5144687 h 5146675"/>
              <a:gd name="connsiteX4" fmla="*/ 1886201 w 4659275"/>
              <a:gd name="connsiteY4" fmla="*/ 0 h 5146675"/>
              <a:gd name="connsiteX0" fmla="*/ 1886201 w 4659275"/>
              <a:gd name="connsiteY0" fmla="*/ 0 h 5144687"/>
              <a:gd name="connsiteX1" fmla="*/ 4659275 w 4659275"/>
              <a:gd name="connsiteY1" fmla="*/ 3175 h 5144687"/>
              <a:gd name="connsiteX2" fmla="*/ 4591542 w 4659275"/>
              <a:gd name="connsiteY2" fmla="*/ 5086199 h 5144687"/>
              <a:gd name="connsiteX3" fmla="*/ 0 w 4659275"/>
              <a:gd name="connsiteY3" fmla="*/ 5144687 h 5144687"/>
              <a:gd name="connsiteX4" fmla="*/ 1886201 w 4659275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25408 w 4661694"/>
              <a:gd name="connsiteY1" fmla="*/ 41880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900716 w 4661694"/>
              <a:gd name="connsiteY0" fmla="*/ 37949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900716 w 4661694"/>
              <a:gd name="connsiteY4" fmla="*/ 37949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3462"/>
              <a:gd name="connsiteX1" fmla="*/ 4659275 w 4661694"/>
              <a:gd name="connsiteY1" fmla="*/ 0 h 5143462"/>
              <a:gd name="connsiteX2" fmla="*/ 4661694 w 4661694"/>
              <a:gd name="connsiteY2" fmla="*/ 5143462 h 5143462"/>
              <a:gd name="connsiteX3" fmla="*/ 0 w 4661694"/>
              <a:gd name="connsiteY3" fmla="*/ 5141512 h 5143462"/>
              <a:gd name="connsiteX4" fmla="*/ 1886201 w 4661694"/>
              <a:gd name="connsiteY4" fmla="*/ 1663 h 514346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0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8582 w 4664075"/>
              <a:gd name="connsiteY0" fmla="*/ 1663 h 5141512"/>
              <a:gd name="connsiteX1" fmla="*/ 4661656 w 4664075"/>
              <a:gd name="connsiteY1" fmla="*/ 0 h 5141512"/>
              <a:gd name="connsiteX2" fmla="*/ 4664075 w 4664075"/>
              <a:gd name="connsiteY2" fmla="*/ 5141080 h 5141512"/>
              <a:gd name="connsiteX3" fmla="*/ 0 w 4664075"/>
              <a:gd name="connsiteY3" fmla="*/ 5141512 h 5141512"/>
              <a:gd name="connsiteX4" fmla="*/ 1888582 w 4664075"/>
              <a:gd name="connsiteY4" fmla="*/ 1663 h 514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4075" h="5141512">
                <a:moveTo>
                  <a:pt x="1888582" y="1663"/>
                </a:moveTo>
                <a:lnTo>
                  <a:pt x="4661656" y="0"/>
                </a:lnTo>
                <a:cubicBezTo>
                  <a:pt x="4662462" y="1713694"/>
                  <a:pt x="4663269" y="3427386"/>
                  <a:pt x="4664075" y="5141080"/>
                </a:cubicBezTo>
                <a:lnTo>
                  <a:pt x="0" y="5141512"/>
                </a:lnTo>
                <a:lnTo>
                  <a:pt x="1888582" y="1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indent="0" algn="r">
              <a:buNone/>
              <a:defRPr sz="10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</p:txBody>
      </p:sp>
      <p:sp>
        <p:nvSpPr>
          <p:cNvPr id="14" name="Прямоугольник 6">
            <a:extLst>
              <a:ext uri="{FF2B5EF4-FFF2-40B4-BE49-F238E27FC236}">
                <a16:creationId xmlns:a16="http://schemas.microsoft.com/office/drawing/2014/main" xmlns="" id="{18BB4E71-69F8-46EE-A45E-22EBDD5B058B}"/>
              </a:ext>
            </a:extLst>
          </p:cNvPr>
          <p:cNvSpPr/>
          <p:nvPr userDrawn="1"/>
        </p:nvSpPr>
        <p:spPr>
          <a:xfrm>
            <a:off x="0" y="-260"/>
            <a:ext cx="6368069" cy="5143418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371493 w 6869152"/>
              <a:gd name="connsiteY2" fmla="*/ 685800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7632391"/>
              <a:gd name="connsiteY0" fmla="*/ 0 h 6869152"/>
              <a:gd name="connsiteX1" fmla="*/ 7632391 w 7632391"/>
              <a:gd name="connsiteY1" fmla="*/ 11151 h 6869152"/>
              <a:gd name="connsiteX2" fmla="*/ 5371493 w 7632391"/>
              <a:gd name="connsiteY2" fmla="*/ 6858002 h 6869152"/>
              <a:gd name="connsiteX3" fmla="*/ 0 w 7632391"/>
              <a:gd name="connsiteY3" fmla="*/ 6869152 h 6869152"/>
              <a:gd name="connsiteX4" fmla="*/ 0 w 7632391"/>
              <a:gd name="connsiteY4" fmla="*/ 0 h 6869152"/>
              <a:gd name="connsiteX0" fmla="*/ 0 w 7629198"/>
              <a:gd name="connsiteY0" fmla="*/ 0 h 6869152"/>
              <a:gd name="connsiteX1" fmla="*/ 7629198 w 7629198"/>
              <a:gd name="connsiteY1" fmla="*/ 21754 h 6869152"/>
              <a:gd name="connsiteX2" fmla="*/ 5371493 w 7629198"/>
              <a:gd name="connsiteY2" fmla="*/ 6858002 h 6869152"/>
              <a:gd name="connsiteX3" fmla="*/ 0 w 7629198"/>
              <a:gd name="connsiteY3" fmla="*/ 6869152 h 6869152"/>
              <a:gd name="connsiteX4" fmla="*/ 0 w 7629198"/>
              <a:gd name="connsiteY4" fmla="*/ 0 h 6869152"/>
              <a:gd name="connsiteX0" fmla="*/ 31928 w 7629198"/>
              <a:gd name="connsiteY0" fmla="*/ 2065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1928 w 7629198"/>
              <a:gd name="connsiteY4" fmla="*/ 20655 h 6847398"/>
              <a:gd name="connsiteX0" fmla="*/ 0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0 w 7629198"/>
              <a:gd name="connsiteY4" fmla="*/ 2985 h 6847398"/>
              <a:gd name="connsiteX0" fmla="*/ 34766 w 7629198"/>
              <a:gd name="connsiteY0" fmla="*/ 31848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4766 w 7629198"/>
              <a:gd name="connsiteY4" fmla="*/ 31848 h 6847398"/>
              <a:gd name="connsiteX0" fmla="*/ 2897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2897 w 7629198"/>
              <a:gd name="connsiteY4" fmla="*/ 2985 h 6847398"/>
              <a:gd name="connsiteX0" fmla="*/ 19 w 7626320"/>
              <a:gd name="connsiteY0" fmla="*/ 2985 h 6836248"/>
              <a:gd name="connsiteX1" fmla="*/ 7626320 w 7626320"/>
              <a:gd name="connsiteY1" fmla="*/ 0 h 6836248"/>
              <a:gd name="connsiteX2" fmla="*/ 5368615 w 7626320"/>
              <a:gd name="connsiteY2" fmla="*/ 6836248 h 6836248"/>
              <a:gd name="connsiteX3" fmla="*/ 34785 w 7626320"/>
              <a:gd name="connsiteY3" fmla="*/ 6786467 h 6836248"/>
              <a:gd name="connsiteX4" fmla="*/ 19 w 7626320"/>
              <a:gd name="connsiteY4" fmla="*/ 2985 h 6836248"/>
              <a:gd name="connsiteX0" fmla="*/ 278 w 7626579"/>
              <a:gd name="connsiteY0" fmla="*/ 2985 h 6836248"/>
              <a:gd name="connsiteX1" fmla="*/ 7626579 w 7626579"/>
              <a:gd name="connsiteY1" fmla="*/ 0 h 6836248"/>
              <a:gd name="connsiteX2" fmla="*/ 5368874 w 7626579"/>
              <a:gd name="connsiteY2" fmla="*/ 6836248 h 6836248"/>
              <a:gd name="connsiteX3" fmla="*/ 278 w 7626579"/>
              <a:gd name="connsiteY3" fmla="*/ 6818536 h 6836248"/>
              <a:gd name="connsiteX4" fmla="*/ 278 w 7626579"/>
              <a:gd name="connsiteY4" fmla="*/ 2985 h 6836248"/>
              <a:gd name="connsiteX0" fmla="*/ 278 w 7626579"/>
              <a:gd name="connsiteY0" fmla="*/ 2985 h 6818536"/>
              <a:gd name="connsiteX1" fmla="*/ 7626579 w 7626579"/>
              <a:gd name="connsiteY1" fmla="*/ 0 h 6818536"/>
              <a:gd name="connsiteX2" fmla="*/ 5368874 w 7626579"/>
              <a:gd name="connsiteY2" fmla="*/ 6817007 h 6818536"/>
              <a:gd name="connsiteX3" fmla="*/ 278 w 7626579"/>
              <a:gd name="connsiteY3" fmla="*/ 6818536 h 6818536"/>
              <a:gd name="connsiteX4" fmla="*/ 278 w 7626579"/>
              <a:gd name="connsiteY4" fmla="*/ 2985 h 681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6579" h="6818536">
                <a:moveTo>
                  <a:pt x="278" y="2985"/>
                </a:moveTo>
                <a:lnTo>
                  <a:pt x="7626579" y="0"/>
                </a:lnTo>
                <a:lnTo>
                  <a:pt x="5368874" y="6817007"/>
                </a:lnTo>
                <a:lnTo>
                  <a:pt x="278" y="6818536"/>
                </a:lnTo>
                <a:cubicBezTo>
                  <a:pt x="1244" y="4537065"/>
                  <a:pt x="-688" y="2284456"/>
                  <a:pt x="278" y="2985"/>
                </a:cubicBezTo>
                <a:close/>
              </a:path>
            </a:pathLst>
          </a:custGeom>
          <a:solidFill>
            <a:srgbClr val="FFBE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348B9B3-BDB7-4833-9D1F-A3CADCB87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307" y="245269"/>
            <a:ext cx="571365" cy="9477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14F0D62-9D65-4565-BFD8-98B63C6B4D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307" y="245269"/>
            <a:ext cx="571365" cy="9477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7D93923-7DAC-480A-BBCE-6CA834D82C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9479" y="4652200"/>
            <a:ext cx="1601116" cy="365688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50B92C85-E5F7-41BD-9B06-A9E14D18F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713" y="3361290"/>
            <a:ext cx="4371975" cy="534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xmlns="" id="{995C3775-F860-4390-A844-008D6CEF48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07" y="1772428"/>
            <a:ext cx="5874762" cy="144655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Кликните, чтобы добавить 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3673220137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5E365E7D-D762-476B-BED8-181F6A680F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56960" y="0"/>
            <a:ext cx="5788628" cy="5145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+mj-lt"/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9">
            <a:extLst>
              <a:ext uri="{FF2B5EF4-FFF2-40B4-BE49-F238E27FC236}">
                <a16:creationId xmlns:a16="http://schemas.microsoft.com/office/drawing/2014/main" xmlns="" id="{59649675-0F32-4AC5-96C9-4ADF53442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7509"/>
            <a:ext cx="1543320" cy="352487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FBDE492F-8DAC-4AFA-B95D-37EF3A55D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853" y="1884961"/>
            <a:ext cx="2555262" cy="3185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Центральный офис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20590A0-C487-4C47-912B-4122F4886A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853" y="2838473"/>
            <a:ext cx="2563022" cy="3185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+7 (499) 999-82-83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xmlns="" id="{D9C9023E-A294-4683-935E-88D4F760EA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4853" y="2192401"/>
            <a:ext cx="3246438" cy="5416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Москва, </a:t>
            </a:r>
            <a:br>
              <a:rPr lang="ru-RU" dirty="0"/>
            </a:br>
            <a:r>
              <a:rPr lang="ru-RU" dirty="0"/>
              <a:t>ул. Гончарная, 30с1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AA7056D8-B6E8-4522-9C10-F2D3CFAF22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853" y="3149657"/>
            <a:ext cx="2563022" cy="3185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86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rostelecom@rt.ru </a:t>
            </a:r>
            <a:endParaRPr lang="ru-RU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xmlns="" id="{6A62566A-BDE6-45EA-BA4C-8193922F99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548" y="287795"/>
            <a:ext cx="4968588" cy="478677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xmlns="" val="4175727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DB359433-4E10-4A5C-97A7-B5EC5BF39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21586" y="-1"/>
            <a:ext cx="5822414" cy="5144400"/>
          </a:xfrm>
          <a:custGeom>
            <a:avLst/>
            <a:gdLst>
              <a:gd name="connsiteX0" fmla="*/ 0 w 5822414"/>
              <a:gd name="connsiteY0" fmla="*/ 0 h 5144400"/>
              <a:gd name="connsiteX1" fmla="*/ 5822414 w 5822414"/>
              <a:gd name="connsiteY1" fmla="*/ 0 h 5144400"/>
              <a:gd name="connsiteX2" fmla="*/ 5822414 w 5822414"/>
              <a:gd name="connsiteY2" fmla="*/ 5144400 h 5144400"/>
              <a:gd name="connsiteX3" fmla="*/ 0 w 5822414"/>
              <a:gd name="connsiteY3" fmla="*/ 5144400 h 5144400"/>
              <a:gd name="connsiteX4" fmla="*/ 0 w 5822414"/>
              <a:gd name="connsiteY4" fmla="*/ 0 h 5144400"/>
              <a:gd name="connsiteX0" fmla="*/ 2440236 w 5822414"/>
              <a:gd name="connsiteY0" fmla="*/ 0 h 5144400"/>
              <a:gd name="connsiteX1" fmla="*/ 5822414 w 5822414"/>
              <a:gd name="connsiteY1" fmla="*/ 0 h 5144400"/>
              <a:gd name="connsiteX2" fmla="*/ 5822414 w 5822414"/>
              <a:gd name="connsiteY2" fmla="*/ 5144400 h 5144400"/>
              <a:gd name="connsiteX3" fmla="*/ 0 w 5822414"/>
              <a:gd name="connsiteY3" fmla="*/ 5144400 h 5144400"/>
              <a:gd name="connsiteX4" fmla="*/ 2440236 w 5822414"/>
              <a:gd name="connsiteY4" fmla="*/ 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2414" h="5144400">
                <a:moveTo>
                  <a:pt x="2440236" y="0"/>
                </a:moveTo>
                <a:lnTo>
                  <a:pt x="5822414" y="0"/>
                </a:lnTo>
                <a:lnTo>
                  <a:pt x="5822414" y="5144400"/>
                </a:lnTo>
                <a:lnTo>
                  <a:pt x="0" y="5144400"/>
                </a:lnTo>
                <a:lnTo>
                  <a:pt x="24402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 anchorCtr="1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latin typeface="+mj-lt"/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xmlns="" id="{7290771B-ADD7-4C70-A644-E644C64C3698}"/>
              </a:ext>
            </a:extLst>
          </p:cNvPr>
          <p:cNvSpPr/>
          <p:nvPr/>
        </p:nvSpPr>
        <p:spPr>
          <a:xfrm>
            <a:off x="1" y="0"/>
            <a:ext cx="5779243" cy="514440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2139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pic>
        <p:nvPicPr>
          <p:cNvPr id="18" name="Рисунок 9">
            <a:extLst>
              <a:ext uri="{FF2B5EF4-FFF2-40B4-BE49-F238E27FC236}">
                <a16:creationId xmlns:a16="http://schemas.microsoft.com/office/drawing/2014/main" xmlns="" id="{C542D4E7-6DA0-4E96-8C03-1B30C7F54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0785"/>
            <a:ext cx="1543320" cy="352487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32CE9042-C265-44CB-8CEE-A25A5EE795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548" y="287795"/>
            <a:ext cx="4968588" cy="478677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116E531D-9E1E-4668-8817-6A144AA358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613" y="1884961"/>
            <a:ext cx="2555262" cy="3185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Центральный офис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F50946C4-DB10-4879-85AA-C4AC6D2B81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853" y="2674215"/>
            <a:ext cx="2563022" cy="3185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+7 (499) 999-82-83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xmlns="" id="{78D5DED9-CF1F-4257-9A7C-CF469898F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6683" y="2192401"/>
            <a:ext cx="3246438" cy="3200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Москва, ул. Гончарная, 30с1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D24BFA0A-AAF8-4133-BE9A-917E96AD97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20" y="2985399"/>
            <a:ext cx="2563022" cy="3185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rostelecom@rt.ru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49380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xmlns="" id="{C6153EC7-5AFA-4D9E-84A7-9ADA662F8F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7509"/>
            <a:ext cx="1543320" cy="352487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D15B494F-704C-44A4-9079-9F3461EBAB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853" y="1884961"/>
            <a:ext cx="2555262" cy="3185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Ваш менеджер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B3DDD65C-B670-4A00-9266-BD612DB410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853" y="2674215"/>
            <a:ext cx="2563022" cy="3185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+7 (499) 999-82-83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xmlns="" id="{4753DDEA-4A93-48D6-B9A4-7C9053E527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4853" y="2192401"/>
            <a:ext cx="3246438" cy="3200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Константин Константинов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269967BD-DC35-46AD-965B-EC518E4437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853" y="2985399"/>
            <a:ext cx="2563022" cy="3185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86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rostelecom@rt.ru </a:t>
            </a:r>
            <a:endParaRPr lang="ru-RU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xmlns="" id="{539CFEE9-5E87-411D-9147-F4281DF5F6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548" y="287795"/>
            <a:ext cx="4968588" cy="478677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xmlns="" val="17484508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1">
            <a:extLst>
              <a:ext uri="{FF2B5EF4-FFF2-40B4-BE49-F238E27FC236}">
                <a16:creationId xmlns:a16="http://schemas.microsoft.com/office/drawing/2014/main" xmlns="" id="{01D8B5CF-86D3-4C23-9345-61601C7EE5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78356" y="0"/>
            <a:ext cx="4668063" cy="5144400"/>
          </a:xfrm>
          <a:custGeom>
            <a:avLst/>
            <a:gdLst>
              <a:gd name="connsiteX0" fmla="*/ 0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0 w 5005840"/>
              <a:gd name="connsiteY4" fmla="*/ 0 h 5143500"/>
              <a:gd name="connsiteX0" fmla="*/ 2235941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2235941 w 5005840"/>
              <a:gd name="connsiteY4" fmla="*/ 0 h 5143500"/>
              <a:gd name="connsiteX0" fmla="*/ 1882195 w 4652094"/>
              <a:gd name="connsiteY0" fmla="*/ 0 h 5143500"/>
              <a:gd name="connsiteX1" fmla="*/ 4652094 w 4652094"/>
              <a:gd name="connsiteY1" fmla="*/ 0 h 5143500"/>
              <a:gd name="connsiteX2" fmla="*/ 4652094 w 4652094"/>
              <a:gd name="connsiteY2" fmla="*/ 5143500 h 5143500"/>
              <a:gd name="connsiteX3" fmla="*/ 0 w 4652094"/>
              <a:gd name="connsiteY3" fmla="*/ 5136825 h 5143500"/>
              <a:gd name="connsiteX4" fmla="*/ 1882195 w 4652094"/>
              <a:gd name="connsiteY4" fmla="*/ 0 h 5143500"/>
              <a:gd name="connsiteX0" fmla="*/ 1839332 w 4609231"/>
              <a:gd name="connsiteY0" fmla="*/ 0 h 5167782"/>
              <a:gd name="connsiteX1" fmla="*/ 4609231 w 4609231"/>
              <a:gd name="connsiteY1" fmla="*/ 0 h 5167782"/>
              <a:gd name="connsiteX2" fmla="*/ 4609231 w 4609231"/>
              <a:gd name="connsiteY2" fmla="*/ 5143500 h 5167782"/>
              <a:gd name="connsiteX3" fmla="*/ 0 w 4609231"/>
              <a:gd name="connsiteY3" fmla="*/ 5167782 h 5167782"/>
              <a:gd name="connsiteX4" fmla="*/ 1839332 w 4609231"/>
              <a:gd name="connsiteY4" fmla="*/ 0 h 5167782"/>
              <a:gd name="connsiteX0" fmla="*/ 1886957 w 4656856"/>
              <a:gd name="connsiteY0" fmla="*/ 0 h 5146350"/>
              <a:gd name="connsiteX1" fmla="*/ 4656856 w 4656856"/>
              <a:gd name="connsiteY1" fmla="*/ 0 h 5146350"/>
              <a:gd name="connsiteX2" fmla="*/ 4656856 w 4656856"/>
              <a:gd name="connsiteY2" fmla="*/ 5143500 h 5146350"/>
              <a:gd name="connsiteX3" fmla="*/ 0 w 4656856"/>
              <a:gd name="connsiteY3" fmla="*/ 5146350 h 5146350"/>
              <a:gd name="connsiteX4" fmla="*/ 1886957 w 4656856"/>
              <a:gd name="connsiteY4" fmla="*/ 0 h 5146350"/>
              <a:gd name="connsiteX0" fmla="*/ 1883782 w 4656856"/>
              <a:gd name="connsiteY0" fmla="*/ 0 h 5149525"/>
              <a:gd name="connsiteX1" fmla="*/ 4656856 w 4656856"/>
              <a:gd name="connsiteY1" fmla="*/ 3175 h 5149525"/>
              <a:gd name="connsiteX2" fmla="*/ 4656856 w 4656856"/>
              <a:gd name="connsiteY2" fmla="*/ 5146675 h 5149525"/>
              <a:gd name="connsiteX3" fmla="*/ 0 w 4656856"/>
              <a:gd name="connsiteY3" fmla="*/ 5149525 h 5149525"/>
              <a:gd name="connsiteX4" fmla="*/ 1883782 w 4656856"/>
              <a:gd name="connsiteY4" fmla="*/ 0 h 5149525"/>
              <a:gd name="connsiteX0" fmla="*/ 1820886 w 4593960"/>
              <a:gd name="connsiteY0" fmla="*/ 0 h 5146675"/>
              <a:gd name="connsiteX1" fmla="*/ 4593960 w 4593960"/>
              <a:gd name="connsiteY1" fmla="*/ 3175 h 5146675"/>
              <a:gd name="connsiteX2" fmla="*/ 4593960 w 4593960"/>
              <a:gd name="connsiteY2" fmla="*/ 5146675 h 5146675"/>
              <a:gd name="connsiteX3" fmla="*/ 0 w 4593960"/>
              <a:gd name="connsiteY3" fmla="*/ 5098725 h 5146675"/>
              <a:gd name="connsiteX4" fmla="*/ 1820886 w 4593960"/>
              <a:gd name="connsiteY4" fmla="*/ 0 h 5146675"/>
              <a:gd name="connsiteX0" fmla="*/ 1886201 w 4659275"/>
              <a:gd name="connsiteY0" fmla="*/ 0 h 5146675"/>
              <a:gd name="connsiteX1" fmla="*/ 4659275 w 4659275"/>
              <a:gd name="connsiteY1" fmla="*/ 3175 h 5146675"/>
              <a:gd name="connsiteX2" fmla="*/ 4659275 w 4659275"/>
              <a:gd name="connsiteY2" fmla="*/ 5146675 h 5146675"/>
              <a:gd name="connsiteX3" fmla="*/ 0 w 4659275"/>
              <a:gd name="connsiteY3" fmla="*/ 5144687 h 5146675"/>
              <a:gd name="connsiteX4" fmla="*/ 1886201 w 4659275"/>
              <a:gd name="connsiteY4" fmla="*/ 0 h 5146675"/>
              <a:gd name="connsiteX0" fmla="*/ 1886201 w 4659275"/>
              <a:gd name="connsiteY0" fmla="*/ 0 h 5144687"/>
              <a:gd name="connsiteX1" fmla="*/ 4659275 w 4659275"/>
              <a:gd name="connsiteY1" fmla="*/ 3175 h 5144687"/>
              <a:gd name="connsiteX2" fmla="*/ 4591542 w 4659275"/>
              <a:gd name="connsiteY2" fmla="*/ 5086199 h 5144687"/>
              <a:gd name="connsiteX3" fmla="*/ 0 w 4659275"/>
              <a:gd name="connsiteY3" fmla="*/ 5144687 h 5144687"/>
              <a:gd name="connsiteX4" fmla="*/ 1886201 w 4659275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25408 w 4661694"/>
              <a:gd name="connsiteY1" fmla="*/ 41880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900716 w 4661694"/>
              <a:gd name="connsiteY0" fmla="*/ 37949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900716 w 4661694"/>
              <a:gd name="connsiteY4" fmla="*/ 37949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3462"/>
              <a:gd name="connsiteX1" fmla="*/ 4659275 w 4661694"/>
              <a:gd name="connsiteY1" fmla="*/ 0 h 5143462"/>
              <a:gd name="connsiteX2" fmla="*/ 4661694 w 4661694"/>
              <a:gd name="connsiteY2" fmla="*/ 5143462 h 5143462"/>
              <a:gd name="connsiteX3" fmla="*/ 0 w 4661694"/>
              <a:gd name="connsiteY3" fmla="*/ 5141512 h 5143462"/>
              <a:gd name="connsiteX4" fmla="*/ 1886201 w 4661694"/>
              <a:gd name="connsiteY4" fmla="*/ 1663 h 514346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0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8582 w 4664075"/>
              <a:gd name="connsiteY0" fmla="*/ 1663 h 5141512"/>
              <a:gd name="connsiteX1" fmla="*/ 4661656 w 4664075"/>
              <a:gd name="connsiteY1" fmla="*/ 0 h 5141512"/>
              <a:gd name="connsiteX2" fmla="*/ 4664075 w 4664075"/>
              <a:gd name="connsiteY2" fmla="*/ 5141080 h 5141512"/>
              <a:gd name="connsiteX3" fmla="*/ 0 w 4664075"/>
              <a:gd name="connsiteY3" fmla="*/ 5141512 h 5141512"/>
              <a:gd name="connsiteX4" fmla="*/ 1888582 w 4664075"/>
              <a:gd name="connsiteY4" fmla="*/ 1663 h 514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4075" h="5141512">
                <a:moveTo>
                  <a:pt x="1888582" y="1663"/>
                </a:moveTo>
                <a:lnTo>
                  <a:pt x="4661656" y="0"/>
                </a:lnTo>
                <a:cubicBezTo>
                  <a:pt x="4662462" y="1713694"/>
                  <a:pt x="4663269" y="3427386"/>
                  <a:pt x="4664075" y="5141080"/>
                </a:cubicBezTo>
                <a:lnTo>
                  <a:pt x="0" y="5141512"/>
                </a:lnTo>
                <a:lnTo>
                  <a:pt x="1888582" y="1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indent="0" algn="r">
              <a:buNone/>
              <a:defRPr sz="1000">
                <a:latin typeface="+mj-lt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C69920-6C8C-45FB-A5D0-7EDAEC4CF25A}"/>
              </a:ext>
            </a:extLst>
          </p:cNvPr>
          <p:cNvSpPr/>
          <p:nvPr userDrawn="1"/>
        </p:nvSpPr>
        <p:spPr>
          <a:xfrm>
            <a:off x="0" y="-260"/>
            <a:ext cx="6368069" cy="5143418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371493 w 6869152"/>
              <a:gd name="connsiteY2" fmla="*/ 685800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7632391"/>
              <a:gd name="connsiteY0" fmla="*/ 0 h 6869152"/>
              <a:gd name="connsiteX1" fmla="*/ 7632391 w 7632391"/>
              <a:gd name="connsiteY1" fmla="*/ 11151 h 6869152"/>
              <a:gd name="connsiteX2" fmla="*/ 5371493 w 7632391"/>
              <a:gd name="connsiteY2" fmla="*/ 6858002 h 6869152"/>
              <a:gd name="connsiteX3" fmla="*/ 0 w 7632391"/>
              <a:gd name="connsiteY3" fmla="*/ 6869152 h 6869152"/>
              <a:gd name="connsiteX4" fmla="*/ 0 w 7632391"/>
              <a:gd name="connsiteY4" fmla="*/ 0 h 6869152"/>
              <a:gd name="connsiteX0" fmla="*/ 0 w 7629198"/>
              <a:gd name="connsiteY0" fmla="*/ 0 h 6869152"/>
              <a:gd name="connsiteX1" fmla="*/ 7629198 w 7629198"/>
              <a:gd name="connsiteY1" fmla="*/ 21754 h 6869152"/>
              <a:gd name="connsiteX2" fmla="*/ 5371493 w 7629198"/>
              <a:gd name="connsiteY2" fmla="*/ 6858002 h 6869152"/>
              <a:gd name="connsiteX3" fmla="*/ 0 w 7629198"/>
              <a:gd name="connsiteY3" fmla="*/ 6869152 h 6869152"/>
              <a:gd name="connsiteX4" fmla="*/ 0 w 7629198"/>
              <a:gd name="connsiteY4" fmla="*/ 0 h 6869152"/>
              <a:gd name="connsiteX0" fmla="*/ 31928 w 7629198"/>
              <a:gd name="connsiteY0" fmla="*/ 2065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1928 w 7629198"/>
              <a:gd name="connsiteY4" fmla="*/ 20655 h 6847398"/>
              <a:gd name="connsiteX0" fmla="*/ 0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0 w 7629198"/>
              <a:gd name="connsiteY4" fmla="*/ 2985 h 6847398"/>
              <a:gd name="connsiteX0" fmla="*/ 34766 w 7629198"/>
              <a:gd name="connsiteY0" fmla="*/ 31848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4766 w 7629198"/>
              <a:gd name="connsiteY4" fmla="*/ 31848 h 6847398"/>
              <a:gd name="connsiteX0" fmla="*/ 2897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2897 w 7629198"/>
              <a:gd name="connsiteY4" fmla="*/ 2985 h 6847398"/>
              <a:gd name="connsiteX0" fmla="*/ 19 w 7626320"/>
              <a:gd name="connsiteY0" fmla="*/ 2985 h 6836248"/>
              <a:gd name="connsiteX1" fmla="*/ 7626320 w 7626320"/>
              <a:gd name="connsiteY1" fmla="*/ 0 h 6836248"/>
              <a:gd name="connsiteX2" fmla="*/ 5368615 w 7626320"/>
              <a:gd name="connsiteY2" fmla="*/ 6836248 h 6836248"/>
              <a:gd name="connsiteX3" fmla="*/ 34785 w 7626320"/>
              <a:gd name="connsiteY3" fmla="*/ 6786467 h 6836248"/>
              <a:gd name="connsiteX4" fmla="*/ 19 w 7626320"/>
              <a:gd name="connsiteY4" fmla="*/ 2985 h 6836248"/>
              <a:gd name="connsiteX0" fmla="*/ 278 w 7626579"/>
              <a:gd name="connsiteY0" fmla="*/ 2985 h 6836248"/>
              <a:gd name="connsiteX1" fmla="*/ 7626579 w 7626579"/>
              <a:gd name="connsiteY1" fmla="*/ 0 h 6836248"/>
              <a:gd name="connsiteX2" fmla="*/ 5368874 w 7626579"/>
              <a:gd name="connsiteY2" fmla="*/ 6836248 h 6836248"/>
              <a:gd name="connsiteX3" fmla="*/ 278 w 7626579"/>
              <a:gd name="connsiteY3" fmla="*/ 6818536 h 6836248"/>
              <a:gd name="connsiteX4" fmla="*/ 278 w 7626579"/>
              <a:gd name="connsiteY4" fmla="*/ 2985 h 6836248"/>
              <a:gd name="connsiteX0" fmla="*/ 278 w 7626579"/>
              <a:gd name="connsiteY0" fmla="*/ 2985 h 6818536"/>
              <a:gd name="connsiteX1" fmla="*/ 7626579 w 7626579"/>
              <a:gd name="connsiteY1" fmla="*/ 0 h 6818536"/>
              <a:gd name="connsiteX2" fmla="*/ 5368874 w 7626579"/>
              <a:gd name="connsiteY2" fmla="*/ 6817007 h 6818536"/>
              <a:gd name="connsiteX3" fmla="*/ 278 w 7626579"/>
              <a:gd name="connsiteY3" fmla="*/ 6818536 h 6818536"/>
              <a:gd name="connsiteX4" fmla="*/ 278 w 7626579"/>
              <a:gd name="connsiteY4" fmla="*/ 2985 h 681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6579" h="6818536">
                <a:moveTo>
                  <a:pt x="278" y="2985"/>
                </a:moveTo>
                <a:lnTo>
                  <a:pt x="7626579" y="0"/>
                </a:lnTo>
                <a:lnTo>
                  <a:pt x="5368874" y="6817007"/>
                </a:lnTo>
                <a:lnTo>
                  <a:pt x="278" y="6818536"/>
                </a:lnTo>
                <a:cubicBezTo>
                  <a:pt x="1244" y="4537065"/>
                  <a:pt x="-688" y="2284456"/>
                  <a:pt x="278" y="2985"/>
                </a:cubicBezTo>
                <a:close/>
              </a:path>
            </a:pathLst>
          </a:custGeom>
          <a:solidFill>
            <a:srgbClr val="759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9B98BFE-E594-4401-80DE-F03AAF288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0033" t="9372" r="21558" b="10839"/>
          <a:stretch/>
        </p:blipFill>
        <p:spPr>
          <a:xfrm>
            <a:off x="477761" y="222647"/>
            <a:ext cx="602456" cy="992982"/>
          </a:xfrm>
          <a:prstGeom prst="rect">
            <a:avLst/>
          </a:prstGeom>
        </p:spPr>
      </p:pic>
      <p:sp>
        <p:nvSpPr>
          <p:cNvPr id="9" name="Заголовок 17">
            <a:extLst>
              <a:ext uri="{FF2B5EF4-FFF2-40B4-BE49-F238E27FC236}">
                <a16:creationId xmlns:a16="http://schemas.microsoft.com/office/drawing/2014/main" xmlns="" id="{4DE08CF9-5639-48E9-A780-56218A6EFD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07" y="1772428"/>
            <a:ext cx="5874762" cy="144655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Кликните, чтобы добавить заголовок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A7EB24D8-20C2-E249-9CFC-6869170CE4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713" y="3361290"/>
            <a:ext cx="4371975" cy="534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9399166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83">
            <a:extLst>
              <a:ext uri="{FF2B5EF4-FFF2-40B4-BE49-F238E27FC236}">
                <a16:creationId xmlns:a16="http://schemas.microsoft.com/office/drawing/2014/main" xmlns="" id="{6C4E0E5F-208A-40CF-9F3D-9A3A2ED16D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59" t="13079" r="2184" b="7969"/>
          <a:stretch/>
        </p:blipFill>
        <p:spPr>
          <a:xfrm>
            <a:off x="776262" y="174345"/>
            <a:ext cx="8149761" cy="4845651"/>
          </a:xfrm>
          <a:prstGeom prst="rect">
            <a:avLst/>
          </a:prstGeom>
        </p:spPr>
      </p:pic>
      <p:sp>
        <p:nvSpPr>
          <p:cNvPr id="11" name="5-конечная звезда 84">
            <a:extLst>
              <a:ext uri="{FF2B5EF4-FFF2-40B4-BE49-F238E27FC236}">
                <a16:creationId xmlns:a16="http://schemas.microsoft.com/office/drawing/2014/main" xmlns="" id="{BB89236F-1A1B-4E92-BDA0-EE4926DDC10A}"/>
              </a:ext>
            </a:extLst>
          </p:cNvPr>
          <p:cNvSpPr/>
          <p:nvPr/>
        </p:nvSpPr>
        <p:spPr>
          <a:xfrm>
            <a:off x="2512036" y="2256043"/>
            <a:ext cx="184509" cy="184509"/>
          </a:xfrm>
          <a:prstGeom prst="star5">
            <a:avLst>
              <a:gd name="adj" fmla="val 22955"/>
              <a:gd name="hf" fmla="val 105146"/>
              <a:gd name="vf" fmla="val 110557"/>
            </a:avLst>
          </a:prstGeom>
          <a:solidFill>
            <a:srgbClr val="FF3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" name="Овал 86">
            <a:extLst>
              <a:ext uri="{FF2B5EF4-FFF2-40B4-BE49-F238E27FC236}">
                <a16:creationId xmlns:a16="http://schemas.microsoft.com/office/drawing/2014/main" xmlns="" id="{D2655918-C5DB-43F0-80C4-5CF0805BC2CD}"/>
              </a:ext>
            </a:extLst>
          </p:cNvPr>
          <p:cNvSpPr/>
          <p:nvPr/>
        </p:nvSpPr>
        <p:spPr>
          <a:xfrm>
            <a:off x="1611363" y="3572269"/>
            <a:ext cx="84126" cy="84126"/>
          </a:xfrm>
          <a:prstGeom prst="ellipse">
            <a:avLst/>
          </a:prstGeom>
          <a:solidFill>
            <a:srgbClr val="860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4" name="Овал 87">
            <a:extLst>
              <a:ext uri="{FF2B5EF4-FFF2-40B4-BE49-F238E27FC236}">
                <a16:creationId xmlns:a16="http://schemas.microsoft.com/office/drawing/2014/main" xmlns="" id="{6AD50906-DA36-45A6-A3A7-026F88F37E99}"/>
              </a:ext>
            </a:extLst>
          </p:cNvPr>
          <p:cNvSpPr/>
          <p:nvPr/>
        </p:nvSpPr>
        <p:spPr>
          <a:xfrm>
            <a:off x="1852733" y="2874742"/>
            <a:ext cx="84126" cy="84126"/>
          </a:xfrm>
          <a:prstGeom prst="ellipse">
            <a:avLst/>
          </a:prstGeom>
          <a:solidFill>
            <a:srgbClr val="860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" name="Овал 88">
            <a:extLst>
              <a:ext uri="{FF2B5EF4-FFF2-40B4-BE49-F238E27FC236}">
                <a16:creationId xmlns:a16="http://schemas.microsoft.com/office/drawing/2014/main" xmlns="" id="{3FB3D2A8-C717-414A-8A1E-C5AC0AFC56F7}"/>
              </a:ext>
            </a:extLst>
          </p:cNvPr>
          <p:cNvSpPr/>
          <p:nvPr/>
        </p:nvSpPr>
        <p:spPr>
          <a:xfrm>
            <a:off x="2373191" y="3222554"/>
            <a:ext cx="84126" cy="84126"/>
          </a:xfrm>
          <a:prstGeom prst="ellipse">
            <a:avLst/>
          </a:prstGeom>
          <a:solidFill>
            <a:srgbClr val="860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6" name="Овал 89">
            <a:extLst>
              <a:ext uri="{FF2B5EF4-FFF2-40B4-BE49-F238E27FC236}">
                <a16:creationId xmlns:a16="http://schemas.microsoft.com/office/drawing/2014/main" xmlns="" id="{D4CDEBF8-43D1-4D02-A18E-F32280015EDF}"/>
              </a:ext>
            </a:extLst>
          </p:cNvPr>
          <p:cNvSpPr/>
          <p:nvPr/>
        </p:nvSpPr>
        <p:spPr>
          <a:xfrm>
            <a:off x="3131812" y="2409976"/>
            <a:ext cx="84126" cy="84126"/>
          </a:xfrm>
          <a:prstGeom prst="ellipse">
            <a:avLst/>
          </a:prstGeom>
          <a:solidFill>
            <a:srgbClr val="860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BEC0027-7D3C-41F0-880E-B04834EE7004}"/>
              </a:ext>
            </a:extLst>
          </p:cNvPr>
          <p:cNvSpPr txBox="1"/>
          <p:nvPr/>
        </p:nvSpPr>
        <p:spPr>
          <a:xfrm>
            <a:off x="2292003" y="2396854"/>
            <a:ext cx="6390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Москва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36705A8-F75B-4143-9CDE-E861454DF17B}"/>
              </a:ext>
            </a:extLst>
          </p:cNvPr>
          <p:cNvSpPr txBox="1"/>
          <p:nvPr/>
        </p:nvSpPr>
        <p:spPr>
          <a:xfrm>
            <a:off x="2739384" y="2466209"/>
            <a:ext cx="882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Нижний Новгород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EEE573C-6F00-4190-853C-55CD91D40F81}"/>
              </a:ext>
            </a:extLst>
          </p:cNvPr>
          <p:cNvSpPr txBox="1"/>
          <p:nvPr/>
        </p:nvSpPr>
        <p:spPr>
          <a:xfrm>
            <a:off x="1385947" y="3666606"/>
            <a:ext cx="466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Сочи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0B1AE2F-288E-4196-9EBE-D826DFE301E9}"/>
              </a:ext>
            </a:extLst>
          </p:cNvPr>
          <p:cNvSpPr txBox="1"/>
          <p:nvPr/>
        </p:nvSpPr>
        <p:spPr>
          <a:xfrm>
            <a:off x="2053033" y="3391329"/>
            <a:ext cx="8085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Волгоград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DF90B46-4A0D-4330-967D-C1DACE4FD196}"/>
              </a:ext>
            </a:extLst>
          </p:cNvPr>
          <p:cNvSpPr txBox="1"/>
          <p:nvPr/>
        </p:nvSpPr>
        <p:spPr>
          <a:xfrm>
            <a:off x="1384250" y="2664613"/>
            <a:ext cx="1069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Ростов-на-Дону</a:t>
            </a:r>
          </a:p>
        </p:txBody>
      </p:sp>
      <p:sp>
        <p:nvSpPr>
          <p:cNvPr id="23" name="Овал 96">
            <a:extLst>
              <a:ext uri="{FF2B5EF4-FFF2-40B4-BE49-F238E27FC236}">
                <a16:creationId xmlns:a16="http://schemas.microsoft.com/office/drawing/2014/main" xmlns="" id="{934D7A5B-E527-4659-AA70-FFFCDF196B68}"/>
              </a:ext>
            </a:extLst>
          </p:cNvPr>
          <p:cNvSpPr/>
          <p:nvPr/>
        </p:nvSpPr>
        <p:spPr>
          <a:xfrm>
            <a:off x="3473585" y="2886290"/>
            <a:ext cx="84126" cy="84126"/>
          </a:xfrm>
          <a:prstGeom prst="ellipse">
            <a:avLst/>
          </a:prstGeom>
          <a:solidFill>
            <a:srgbClr val="860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6184607-6CC9-471F-BA5E-7E1531D99765}"/>
              </a:ext>
            </a:extLst>
          </p:cNvPr>
          <p:cNvSpPr txBox="1"/>
          <p:nvPr/>
        </p:nvSpPr>
        <p:spPr>
          <a:xfrm>
            <a:off x="3013329" y="2961516"/>
            <a:ext cx="1027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Самара</a:t>
            </a:r>
          </a:p>
        </p:txBody>
      </p:sp>
      <p:sp>
        <p:nvSpPr>
          <p:cNvPr id="25" name="Овал 98">
            <a:extLst>
              <a:ext uri="{FF2B5EF4-FFF2-40B4-BE49-F238E27FC236}">
                <a16:creationId xmlns:a16="http://schemas.microsoft.com/office/drawing/2014/main" xmlns="" id="{BF2322CF-C84C-4713-8D8A-D952CB885C6A}"/>
              </a:ext>
            </a:extLst>
          </p:cNvPr>
          <p:cNvSpPr/>
          <p:nvPr/>
        </p:nvSpPr>
        <p:spPr>
          <a:xfrm>
            <a:off x="2901676" y="2884506"/>
            <a:ext cx="84126" cy="84126"/>
          </a:xfrm>
          <a:prstGeom prst="ellipse">
            <a:avLst/>
          </a:prstGeom>
          <a:solidFill>
            <a:srgbClr val="860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3AE1822-DF44-4BED-B505-A0CB26D72619}"/>
              </a:ext>
            </a:extLst>
          </p:cNvPr>
          <p:cNvSpPr txBox="1"/>
          <p:nvPr/>
        </p:nvSpPr>
        <p:spPr>
          <a:xfrm>
            <a:off x="2508478" y="2944342"/>
            <a:ext cx="882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Саранск</a:t>
            </a:r>
          </a:p>
        </p:txBody>
      </p:sp>
      <p:sp>
        <p:nvSpPr>
          <p:cNvPr id="27" name="Овал 100">
            <a:extLst>
              <a:ext uri="{FF2B5EF4-FFF2-40B4-BE49-F238E27FC236}">
                <a16:creationId xmlns:a16="http://schemas.microsoft.com/office/drawing/2014/main" xmlns="" id="{70023559-49B1-4F9A-85C2-76E6B28CA424}"/>
              </a:ext>
            </a:extLst>
          </p:cNvPr>
          <p:cNvSpPr/>
          <p:nvPr/>
        </p:nvSpPr>
        <p:spPr>
          <a:xfrm>
            <a:off x="4178721" y="2637614"/>
            <a:ext cx="84126" cy="84126"/>
          </a:xfrm>
          <a:prstGeom prst="ellipse">
            <a:avLst/>
          </a:prstGeom>
          <a:solidFill>
            <a:srgbClr val="860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F1B6776-D5F1-4AB3-BAFC-0AC2E31E62C5}"/>
              </a:ext>
            </a:extLst>
          </p:cNvPr>
          <p:cNvSpPr txBox="1"/>
          <p:nvPr/>
        </p:nvSpPr>
        <p:spPr>
          <a:xfrm>
            <a:off x="3706814" y="2714624"/>
            <a:ext cx="1027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Екатеринбург</a:t>
            </a:r>
          </a:p>
        </p:txBody>
      </p:sp>
      <p:pic>
        <p:nvPicPr>
          <p:cNvPr id="29" name="Рисунок 102">
            <a:extLst>
              <a:ext uri="{FF2B5EF4-FFF2-40B4-BE49-F238E27FC236}">
                <a16:creationId xmlns:a16="http://schemas.microsoft.com/office/drawing/2014/main" xmlns="" id="{07965481-54DE-40F3-BB76-240F0A1AD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6974" y="4667509"/>
            <a:ext cx="1543320" cy="352487"/>
          </a:xfrm>
          <a:prstGeom prst="rect">
            <a:avLst/>
          </a:prstGeom>
        </p:spPr>
      </p:pic>
      <p:sp>
        <p:nvSpPr>
          <p:cNvPr id="31" name="Text Placeholder 12">
            <a:extLst>
              <a:ext uri="{FF2B5EF4-FFF2-40B4-BE49-F238E27FC236}">
                <a16:creationId xmlns:a16="http://schemas.microsoft.com/office/drawing/2014/main" xmlns="" id="{5C551377-3E9E-49E4-9724-B1D6DFE15E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548" y="287795"/>
            <a:ext cx="4968588" cy="478677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География проекта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89F74582-6304-4990-98A3-13A733D0D7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20942" y="1529183"/>
            <a:ext cx="274638" cy="462434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>
              <a:buNone/>
              <a:defRPr sz="2600" b="1">
                <a:solidFill>
                  <a:srgbClr val="77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•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6D7A5A-FA6E-4A5B-8010-87249290CB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6848" y="1803959"/>
            <a:ext cx="858838" cy="206210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sis Grotesque Pro Medium" panose="02000603030000020004" pitchFamily="50" charset="0"/>
                <a:sym typeface="Helvetica Neue"/>
              </a:rPr>
              <a:t>Калининград</a:t>
            </a:r>
          </a:p>
        </p:txBody>
      </p:sp>
    </p:spTree>
    <p:extLst>
      <p:ext uri="{BB962C8B-B14F-4D97-AF65-F5344CB8AC3E}">
        <p14:creationId xmlns:p14="http://schemas.microsoft.com/office/powerpoint/2010/main" xmlns="" val="37086838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02">
            <a:extLst>
              <a:ext uri="{FF2B5EF4-FFF2-40B4-BE49-F238E27FC236}">
                <a16:creationId xmlns:a16="http://schemas.microsoft.com/office/drawing/2014/main" xmlns="" id="{8BB35BA1-C01A-40FE-B081-6B4A7E97A6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7509"/>
            <a:ext cx="1543320" cy="352487"/>
          </a:xfrm>
          <a:prstGeom prst="rect">
            <a:avLst/>
          </a:prstGeom>
        </p:spPr>
      </p:pic>
      <p:sp>
        <p:nvSpPr>
          <p:cNvPr id="29" name="Text Placeholder 12">
            <a:extLst>
              <a:ext uri="{FF2B5EF4-FFF2-40B4-BE49-F238E27FC236}">
                <a16:creationId xmlns:a16="http://schemas.microsoft.com/office/drawing/2014/main" xmlns="" id="{D795211F-E05F-4882-93F0-ABE072DAE0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547" y="287795"/>
            <a:ext cx="5599939" cy="478677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xmlns="" id="{8E9A33CB-6E72-4D59-8F43-53EF1DAC45C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02861" y="1719394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xmlns="" id="{55D3F2D1-ABB7-41C0-8D68-4ADBDAE08C27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01949" y="2506946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xmlns="" id="{8B6F4245-DCB9-493F-A627-533EBF8CFB03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01039" y="3289017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xmlns="" id="{5829AE06-A076-471C-BCF7-2DEAF29E11CC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3334178" y="1718484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xmlns="" id="{B85FBA92-0725-49C8-BD91-4D7A18EF516A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333266" y="2506036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xmlns="" id="{0BD2CEA5-B3E3-4DB1-BDCA-F3424E731C18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3332356" y="3288107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xmlns="" id="{BFD6960B-4F98-4144-9879-B029808DA76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060020" y="1717576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xmlns="" id="{07A5CF51-A89A-45AE-99CD-DB86EA28B34C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059108" y="2505128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xmlns="" id="{0E7EA7A7-F2E2-4CAA-B3C3-E50D17FD34DA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058198" y="3287199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1B27E7-A134-40ED-A38C-BF6286B3CD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7438" y="1721075"/>
            <a:ext cx="1913108" cy="37317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38ED9EA7-B1A9-4DEC-8DEB-29994D36176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92007" y="2508621"/>
            <a:ext cx="1913108" cy="37317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7ABB1AC9-5E60-4EDC-A4BE-EA9E039F1D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92001" y="3286133"/>
            <a:ext cx="1913108" cy="37317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A139CC07-D3B6-47BA-9E4C-8585D00E86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13284" y="1720167"/>
            <a:ext cx="1917677" cy="37317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993E0DE1-C1EF-4457-878C-8AB1BF8B88B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17854" y="2507713"/>
            <a:ext cx="1913108" cy="37317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AA5CCEFC-99B1-47A4-A992-5359BF3A2B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17847" y="3285225"/>
            <a:ext cx="1913113" cy="37317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19C4C3AD-2D68-4706-BDF7-9BB5B07C62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39130" y="1719257"/>
            <a:ext cx="1913108" cy="37317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DB3CB25D-EB39-4E8E-8804-9D0C936F827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43699" y="2506803"/>
            <a:ext cx="1913108" cy="37317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F8AEB003-464C-4011-9C93-7F141601A2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43693" y="3284315"/>
            <a:ext cx="1913108" cy="37317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</p:spTree>
    <p:extLst>
      <p:ext uri="{BB962C8B-B14F-4D97-AF65-F5344CB8AC3E}">
        <p14:creationId xmlns:p14="http://schemas.microsoft.com/office/powerpoint/2010/main" xmlns="" val="11215265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>
            <a:extLst>
              <a:ext uri="{FF2B5EF4-FFF2-40B4-BE49-F238E27FC236}">
                <a16:creationId xmlns:a16="http://schemas.microsoft.com/office/drawing/2014/main" xmlns="" id="{5ACFD6A4-692D-45A4-9A94-5402E5BF45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800" y="0"/>
            <a:ext cx="4572788" cy="5145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Basis Grotesque Pro Medium" panose="02000603030000020004" pitchFamily="50" charset="0"/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Рисунок 102">
            <a:extLst>
              <a:ext uri="{FF2B5EF4-FFF2-40B4-BE49-F238E27FC236}">
                <a16:creationId xmlns:a16="http://schemas.microsoft.com/office/drawing/2014/main" xmlns="" id="{D874E27E-8E84-4398-B68F-8B6ADB029C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0926" y="4667509"/>
            <a:ext cx="1543320" cy="352487"/>
          </a:xfrm>
          <a:prstGeom prst="rect">
            <a:avLst/>
          </a:prstGeom>
        </p:spPr>
      </p:pic>
      <p:sp>
        <p:nvSpPr>
          <p:cNvPr id="19" name="Text Placeholder 12">
            <a:extLst>
              <a:ext uri="{FF2B5EF4-FFF2-40B4-BE49-F238E27FC236}">
                <a16:creationId xmlns:a16="http://schemas.microsoft.com/office/drawing/2014/main" xmlns="" id="{753CC8A2-008A-4033-AA87-4486FF5E1B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547" y="287795"/>
            <a:ext cx="3479835" cy="478677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xmlns="" id="{9FF3761A-F3E3-4052-85CD-D4297574029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02861" y="1719394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xmlns="" id="{13F9AA53-0B87-4E30-8306-6B61DB0748A2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01949" y="2506946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xmlns="" id="{4210AE27-2E82-464B-A40C-B4226C8B26D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01039" y="3289017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EB3B712F-7262-4F18-85AB-FB25C64B013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7437" y="1721075"/>
            <a:ext cx="3039945" cy="37317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503B3226-4448-4131-970B-929A376ECB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92007" y="2508621"/>
            <a:ext cx="3035376" cy="37317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1EBC2644-15C6-487D-A4E2-E181F24550A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92001" y="3286133"/>
            <a:ext cx="3035382" cy="37317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</p:spTree>
    <p:extLst>
      <p:ext uri="{BB962C8B-B14F-4D97-AF65-F5344CB8AC3E}">
        <p14:creationId xmlns:p14="http://schemas.microsoft.com/office/powerpoint/2010/main" xmlns="" val="881813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47880535-C43E-49B9-939E-93A7B5D65B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800" y="0"/>
            <a:ext cx="4572788" cy="5145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Basis Grotesque Pro Medium" panose="02000603030000020004" pitchFamily="50" charset="0"/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4" name="Рисунок 102">
            <a:extLst>
              <a:ext uri="{FF2B5EF4-FFF2-40B4-BE49-F238E27FC236}">
                <a16:creationId xmlns:a16="http://schemas.microsoft.com/office/drawing/2014/main" xmlns="" id="{60124BBC-4CE7-46BF-A54D-64C4E692D8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0926" y="4667509"/>
            <a:ext cx="1543320" cy="352487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xmlns="" id="{F05AD8B6-6C21-42EE-ABA8-89F9700F54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547" y="287795"/>
            <a:ext cx="3505003" cy="478677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E55F20A0-5262-482D-A879-6645EDC59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304" y="1865313"/>
            <a:ext cx="3708400" cy="1181562"/>
          </a:xfrm>
          <a:prstGeom prst="rect">
            <a:avLst/>
          </a:prstGeom>
        </p:spPr>
        <p:txBody>
          <a:bodyPr lIns="0" tIns="90000">
            <a:sp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Ростелекома, вероятно, должна быть более нейтральной и спокойной, так как ей будут пользоваться одни и те же люди каждый день. </a:t>
            </a:r>
          </a:p>
        </p:txBody>
      </p:sp>
    </p:spTree>
    <p:extLst>
      <p:ext uri="{BB962C8B-B14F-4D97-AF65-F5344CB8AC3E}">
        <p14:creationId xmlns:p14="http://schemas.microsoft.com/office/powerpoint/2010/main" xmlns="" val="13658825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5">
            <a:extLst>
              <a:ext uri="{FF2B5EF4-FFF2-40B4-BE49-F238E27FC236}">
                <a16:creationId xmlns:a16="http://schemas.microsoft.com/office/drawing/2014/main" xmlns="" id="{7E5F154A-D40D-4DCE-A405-401F2F25378A}"/>
              </a:ext>
            </a:extLst>
          </p:cNvPr>
          <p:cNvSpPr/>
          <p:nvPr/>
        </p:nvSpPr>
        <p:spPr>
          <a:xfrm>
            <a:off x="2706322" y="1882292"/>
            <a:ext cx="1712863" cy="1541991"/>
          </a:xfrm>
          <a:prstGeom prst="rect">
            <a:avLst/>
          </a:prstGeom>
          <a:solidFill>
            <a:srgbClr val="00DD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0" name="Прямоугольник 18">
            <a:extLst>
              <a:ext uri="{FF2B5EF4-FFF2-40B4-BE49-F238E27FC236}">
                <a16:creationId xmlns:a16="http://schemas.microsoft.com/office/drawing/2014/main" xmlns="" id="{34A8B8BA-46B0-478F-BCCE-4658C512E644}"/>
              </a:ext>
            </a:extLst>
          </p:cNvPr>
          <p:cNvSpPr/>
          <p:nvPr/>
        </p:nvSpPr>
        <p:spPr>
          <a:xfrm>
            <a:off x="4748130" y="1882292"/>
            <a:ext cx="1712863" cy="1541991"/>
          </a:xfrm>
          <a:prstGeom prst="rect">
            <a:avLst/>
          </a:prstGeom>
          <a:solidFill>
            <a:srgbClr val="F4B4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3" name="Прямоугольник 21">
            <a:extLst>
              <a:ext uri="{FF2B5EF4-FFF2-40B4-BE49-F238E27FC236}">
                <a16:creationId xmlns:a16="http://schemas.microsoft.com/office/drawing/2014/main" xmlns="" id="{C07872DE-014D-412D-9C1C-784AC26D4166}"/>
              </a:ext>
            </a:extLst>
          </p:cNvPr>
          <p:cNvSpPr/>
          <p:nvPr/>
        </p:nvSpPr>
        <p:spPr>
          <a:xfrm>
            <a:off x="6813866" y="1882292"/>
            <a:ext cx="1712863" cy="1541991"/>
          </a:xfrm>
          <a:prstGeom prst="rect">
            <a:avLst/>
          </a:prstGeom>
          <a:solidFill>
            <a:srgbClr val="FF3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4" name="Прямоугольник 11">
            <a:extLst>
              <a:ext uri="{FF2B5EF4-FFF2-40B4-BE49-F238E27FC236}">
                <a16:creationId xmlns:a16="http://schemas.microsoft.com/office/drawing/2014/main" xmlns="" id="{656EFCE6-7335-4BDB-9399-8ACE14D07B18}"/>
              </a:ext>
            </a:extLst>
          </p:cNvPr>
          <p:cNvSpPr/>
          <p:nvPr/>
        </p:nvSpPr>
        <p:spPr>
          <a:xfrm>
            <a:off x="629952" y="1882292"/>
            <a:ext cx="1712863" cy="1541991"/>
          </a:xfrm>
          <a:prstGeom prst="rect">
            <a:avLst/>
          </a:prstGeom>
          <a:solidFill>
            <a:srgbClr val="860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pic>
        <p:nvPicPr>
          <p:cNvPr id="13" name="Рисунок 102">
            <a:extLst>
              <a:ext uri="{FF2B5EF4-FFF2-40B4-BE49-F238E27FC236}">
                <a16:creationId xmlns:a16="http://schemas.microsoft.com/office/drawing/2014/main" xmlns="" id="{F7231F48-139F-44C4-B55F-58F12D533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7509"/>
            <a:ext cx="1543320" cy="352487"/>
          </a:xfrm>
          <a:prstGeom prst="rect">
            <a:avLst/>
          </a:prstGeom>
        </p:spPr>
      </p:pic>
      <p:sp>
        <p:nvSpPr>
          <p:cNvPr id="16" name="Прямоугольник 13">
            <a:extLst>
              <a:ext uri="{FF2B5EF4-FFF2-40B4-BE49-F238E27FC236}">
                <a16:creationId xmlns:a16="http://schemas.microsoft.com/office/drawing/2014/main" xmlns="" id="{EEE8AD33-774C-4A79-8EA1-69DF96953614}"/>
              </a:ext>
            </a:extLst>
          </p:cNvPr>
          <p:cNvSpPr/>
          <p:nvPr/>
        </p:nvSpPr>
        <p:spPr>
          <a:xfrm>
            <a:off x="669659" y="1969935"/>
            <a:ext cx="3202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 Pro" panose="02000503030000020004" pitchFamily="2" charset="0"/>
                <a:ea typeface="Chevin Pro Medium" charset="0"/>
                <a:cs typeface="Chevin Pro Medium" charset="0"/>
                <a:sym typeface="Helvetica Neue"/>
              </a:rPr>
              <a:t>1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is Grotesque Pro" panose="02000503030000020004" pitchFamily="2" charset="0"/>
              <a:ea typeface="+mn-ea"/>
              <a:cs typeface="+mn-cs"/>
              <a:sym typeface="Helvetica Neue"/>
            </a:endParaRPr>
          </a:p>
        </p:txBody>
      </p:sp>
      <p:sp>
        <p:nvSpPr>
          <p:cNvPr id="19" name="Прямоугольник 17">
            <a:extLst>
              <a:ext uri="{FF2B5EF4-FFF2-40B4-BE49-F238E27FC236}">
                <a16:creationId xmlns:a16="http://schemas.microsoft.com/office/drawing/2014/main" xmlns="" id="{54BFDCDA-B448-4727-B7D2-0F8918B4FA09}"/>
              </a:ext>
            </a:extLst>
          </p:cNvPr>
          <p:cNvSpPr/>
          <p:nvPr/>
        </p:nvSpPr>
        <p:spPr>
          <a:xfrm>
            <a:off x="2753063" y="1969935"/>
            <a:ext cx="3202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 Pro" panose="02000503030000020004" pitchFamily="2" charset="0"/>
                <a:ea typeface="Chevin Pro Medium" charset="0"/>
                <a:cs typeface="Chevin Pro Medium" charset="0"/>
                <a:sym typeface="Helvetica Neue"/>
              </a:rPr>
              <a:t>2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is Grotesque Pro" panose="02000503030000020004" pitchFamily="2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2" name="Прямоугольник 20">
            <a:extLst>
              <a:ext uri="{FF2B5EF4-FFF2-40B4-BE49-F238E27FC236}">
                <a16:creationId xmlns:a16="http://schemas.microsoft.com/office/drawing/2014/main" xmlns="" id="{C8AAE6E9-DC14-41C2-B040-2166C8C89CD9}"/>
              </a:ext>
            </a:extLst>
          </p:cNvPr>
          <p:cNvSpPr/>
          <p:nvPr/>
        </p:nvSpPr>
        <p:spPr>
          <a:xfrm>
            <a:off x="4787838" y="1969935"/>
            <a:ext cx="3202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 Pro" panose="02000503030000020004" pitchFamily="2" charset="0"/>
                <a:ea typeface="Chevin Pro Medium" charset="0"/>
                <a:cs typeface="Chevin Pro Medium" charset="0"/>
                <a:sym typeface="Helvetica Neue"/>
              </a:rPr>
              <a:t>3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is Grotesque Pro" panose="02000503030000020004" pitchFamily="2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5" name="Прямоугольник 23">
            <a:extLst>
              <a:ext uri="{FF2B5EF4-FFF2-40B4-BE49-F238E27FC236}">
                <a16:creationId xmlns:a16="http://schemas.microsoft.com/office/drawing/2014/main" xmlns="" id="{A85D6D4B-E77B-4246-9BC0-C77A93BEE9CB}"/>
              </a:ext>
            </a:extLst>
          </p:cNvPr>
          <p:cNvSpPr/>
          <p:nvPr/>
        </p:nvSpPr>
        <p:spPr>
          <a:xfrm>
            <a:off x="6867641" y="1969935"/>
            <a:ext cx="3202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 Pro" panose="02000503030000020004" pitchFamily="2" charset="0"/>
                <a:ea typeface="Chevin Pro Medium" charset="0"/>
                <a:cs typeface="Chevin Pro Medium" charset="0"/>
                <a:sym typeface="Helvetica Neue"/>
              </a:rPr>
              <a:t>4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is Grotesque Pro" panose="02000503030000020004" pitchFamily="2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6" name="Треугольник 2">
            <a:extLst>
              <a:ext uri="{FF2B5EF4-FFF2-40B4-BE49-F238E27FC236}">
                <a16:creationId xmlns:a16="http://schemas.microsoft.com/office/drawing/2014/main" xmlns="" id="{CDE19D12-D53A-4453-9052-0D4C4627E3C4}"/>
              </a:ext>
            </a:extLst>
          </p:cNvPr>
          <p:cNvSpPr/>
          <p:nvPr/>
        </p:nvSpPr>
        <p:spPr>
          <a:xfrm rot="5400000">
            <a:off x="2252880" y="2085388"/>
            <a:ext cx="359323" cy="191582"/>
          </a:xfrm>
          <a:prstGeom prst="triangle">
            <a:avLst/>
          </a:prstGeom>
          <a:solidFill>
            <a:srgbClr val="860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7" name="Треугольник 24">
            <a:extLst>
              <a:ext uri="{FF2B5EF4-FFF2-40B4-BE49-F238E27FC236}">
                <a16:creationId xmlns:a16="http://schemas.microsoft.com/office/drawing/2014/main" xmlns="" id="{D433C6B3-5DE0-40FB-B028-C61DFFEA39E5}"/>
              </a:ext>
            </a:extLst>
          </p:cNvPr>
          <p:cNvSpPr/>
          <p:nvPr/>
        </p:nvSpPr>
        <p:spPr>
          <a:xfrm rot="5400000">
            <a:off x="4334568" y="2085388"/>
            <a:ext cx="359323" cy="191582"/>
          </a:xfrm>
          <a:prstGeom prst="triangle">
            <a:avLst/>
          </a:prstGeom>
          <a:solidFill>
            <a:srgbClr val="00DD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8" name="Треугольник 25">
            <a:extLst>
              <a:ext uri="{FF2B5EF4-FFF2-40B4-BE49-F238E27FC236}">
                <a16:creationId xmlns:a16="http://schemas.microsoft.com/office/drawing/2014/main" xmlns="" id="{6E2E79B7-63FA-46C8-93B0-C10955A9B661}"/>
              </a:ext>
            </a:extLst>
          </p:cNvPr>
          <p:cNvSpPr/>
          <p:nvPr/>
        </p:nvSpPr>
        <p:spPr>
          <a:xfrm rot="5400000">
            <a:off x="6376377" y="2085388"/>
            <a:ext cx="359323" cy="191582"/>
          </a:xfrm>
          <a:prstGeom prst="triangle">
            <a:avLst/>
          </a:prstGeom>
          <a:solidFill>
            <a:srgbClr val="F4B4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xmlns="" id="{D8335CCA-6A89-4131-81DF-851ECC942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547" y="287795"/>
            <a:ext cx="5599939" cy="478677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51964B-5742-47D3-B28B-20D075FBF5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952" y="2773363"/>
            <a:ext cx="1706848" cy="65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Небольшое описание опции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27B9CF0C-D9F3-4CA5-942A-22B49094BD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9697" y="2772455"/>
            <a:ext cx="1706848" cy="65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Небольшое описание опции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8D7D0175-D3FD-4A0C-9B8B-39D4ADB1DB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021" y="2772456"/>
            <a:ext cx="1706848" cy="65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Небольшое описание опции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FF8873CF-9A96-481B-BAF2-7ABEC56BEB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16246" y="2772455"/>
            <a:ext cx="1706848" cy="65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Небольшое описание опции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2906614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02">
            <a:extLst>
              <a:ext uri="{FF2B5EF4-FFF2-40B4-BE49-F238E27FC236}">
                <a16:creationId xmlns:a16="http://schemas.microsoft.com/office/drawing/2014/main" xmlns="" id="{47ADA232-E938-4B26-A82C-828842513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7509"/>
            <a:ext cx="1543320" cy="352487"/>
          </a:xfrm>
          <a:prstGeom prst="rect">
            <a:avLst/>
          </a:prstGeom>
        </p:spPr>
      </p:pic>
      <p:sp>
        <p:nvSpPr>
          <p:cNvPr id="16" name="Овал 32">
            <a:extLst>
              <a:ext uri="{FF2B5EF4-FFF2-40B4-BE49-F238E27FC236}">
                <a16:creationId xmlns:a16="http://schemas.microsoft.com/office/drawing/2014/main" xmlns="" id="{E26EE956-26B4-4C4F-97EA-2F68E70432E6}"/>
              </a:ext>
            </a:extLst>
          </p:cNvPr>
          <p:cNvSpPr/>
          <p:nvPr/>
        </p:nvSpPr>
        <p:spPr>
          <a:xfrm>
            <a:off x="4734753" y="2363340"/>
            <a:ext cx="508527" cy="508527"/>
          </a:xfrm>
          <a:prstGeom prst="ellipse">
            <a:avLst/>
          </a:prstGeom>
          <a:solidFill>
            <a:srgbClr val="2139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7" name="Овал 33">
            <a:extLst>
              <a:ext uri="{FF2B5EF4-FFF2-40B4-BE49-F238E27FC236}">
                <a16:creationId xmlns:a16="http://schemas.microsoft.com/office/drawing/2014/main" xmlns="" id="{3326985F-9D11-4C2F-951E-D64755B3A349}"/>
              </a:ext>
            </a:extLst>
          </p:cNvPr>
          <p:cNvSpPr/>
          <p:nvPr/>
        </p:nvSpPr>
        <p:spPr>
          <a:xfrm>
            <a:off x="4734753" y="3226587"/>
            <a:ext cx="508527" cy="508527"/>
          </a:xfrm>
          <a:prstGeom prst="ellipse">
            <a:avLst/>
          </a:prstGeom>
          <a:solidFill>
            <a:srgbClr val="43BB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8" name="Овал 34">
            <a:extLst>
              <a:ext uri="{FF2B5EF4-FFF2-40B4-BE49-F238E27FC236}">
                <a16:creationId xmlns:a16="http://schemas.microsoft.com/office/drawing/2014/main" xmlns="" id="{ADDAB263-C884-45E2-9BF2-3529EFE9DE8C}"/>
              </a:ext>
            </a:extLst>
          </p:cNvPr>
          <p:cNvSpPr/>
          <p:nvPr/>
        </p:nvSpPr>
        <p:spPr>
          <a:xfrm>
            <a:off x="4734753" y="1493760"/>
            <a:ext cx="508527" cy="508527"/>
          </a:xfrm>
          <a:prstGeom prst="ellipse">
            <a:avLst/>
          </a:prstGeom>
          <a:solidFill>
            <a:srgbClr val="860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9" name="Овал 35">
            <a:extLst>
              <a:ext uri="{FF2B5EF4-FFF2-40B4-BE49-F238E27FC236}">
                <a16:creationId xmlns:a16="http://schemas.microsoft.com/office/drawing/2014/main" xmlns="" id="{CC91249E-8532-45EE-83D5-2E758F6F240A}"/>
              </a:ext>
            </a:extLst>
          </p:cNvPr>
          <p:cNvSpPr/>
          <p:nvPr/>
        </p:nvSpPr>
        <p:spPr>
          <a:xfrm>
            <a:off x="635184" y="2363340"/>
            <a:ext cx="508527" cy="508527"/>
          </a:xfrm>
          <a:prstGeom prst="ellipse">
            <a:avLst/>
          </a:prstGeom>
          <a:solidFill>
            <a:srgbClr val="FF3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0" name="Овал 36">
            <a:extLst>
              <a:ext uri="{FF2B5EF4-FFF2-40B4-BE49-F238E27FC236}">
                <a16:creationId xmlns:a16="http://schemas.microsoft.com/office/drawing/2014/main" xmlns="" id="{A09A41AC-3361-4C2E-ADF2-632947C0405D}"/>
              </a:ext>
            </a:extLst>
          </p:cNvPr>
          <p:cNvSpPr/>
          <p:nvPr/>
        </p:nvSpPr>
        <p:spPr>
          <a:xfrm>
            <a:off x="635185" y="3226587"/>
            <a:ext cx="508527" cy="508527"/>
          </a:xfrm>
          <a:prstGeom prst="ellipse">
            <a:avLst/>
          </a:prstGeom>
          <a:solidFill>
            <a:srgbClr val="CD014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1" name="Овал 37">
            <a:extLst>
              <a:ext uri="{FF2B5EF4-FFF2-40B4-BE49-F238E27FC236}">
                <a16:creationId xmlns:a16="http://schemas.microsoft.com/office/drawing/2014/main" xmlns="" id="{8D56F92E-2CF3-4D09-9854-AA5D25272AEE}"/>
              </a:ext>
            </a:extLst>
          </p:cNvPr>
          <p:cNvSpPr/>
          <p:nvPr/>
        </p:nvSpPr>
        <p:spPr>
          <a:xfrm>
            <a:off x="635185" y="1493760"/>
            <a:ext cx="508527" cy="508527"/>
          </a:xfrm>
          <a:prstGeom prst="ellipse">
            <a:avLst/>
          </a:prstGeom>
          <a:solidFill>
            <a:srgbClr val="F4B4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xmlns="" id="{36C3E51A-06BA-48CB-BFBD-5F73C3C0E6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547" y="287795"/>
            <a:ext cx="5599939" cy="478677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3D506683-10D3-43E3-9112-A87B51DD12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11929" y="1562292"/>
            <a:ext cx="2854888" cy="37317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E9A3DEDB-1A69-4DB8-9347-FE08A05443D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16497" y="2431966"/>
            <a:ext cx="2850320" cy="37317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8EC96C00-1486-447E-95D1-E0D5E165D43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16491" y="3308033"/>
            <a:ext cx="2850326" cy="37317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0329B9A0-C7A3-4EAA-A80C-9730341C9A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01153" y="1561384"/>
            <a:ext cx="2669659" cy="37317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D159FEE5-D4AA-483B-8FC2-4ABAC89FCB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05722" y="2431058"/>
            <a:ext cx="2665090" cy="37317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0401D86F-30F9-4E22-B3A5-92F95E97842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05716" y="3307125"/>
            <a:ext cx="2665096" cy="37317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</p:spTree>
    <p:extLst>
      <p:ext uri="{BB962C8B-B14F-4D97-AF65-F5344CB8AC3E}">
        <p14:creationId xmlns:p14="http://schemas.microsoft.com/office/powerpoint/2010/main" xmlns="" val="274494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9">
    <p:bg>
      <p:bgPr>
        <a:solidFill>
          <a:srgbClr val="77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6FFC3A-2964-42C5-9E16-347548B0E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98919" y="4652200"/>
            <a:ext cx="1601116" cy="365686"/>
          </a:xfrm>
          <a:prstGeom prst="rect">
            <a:avLst/>
          </a:prstGeom>
        </p:spPr>
      </p:pic>
      <p:sp>
        <p:nvSpPr>
          <p:cNvPr id="10" name="Заголовок 17">
            <a:extLst>
              <a:ext uri="{FF2B5EF4-FFF2-40B4-BE49-F238E27FC236}">
                <a16:creationId xmlns:a16="http://schemas.microsoft.com/office/drawing/2014/main" xmlns="" id="{5DF24D8D-5C2A-42A5-9F06-F7DE93ECD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43" y="233097"/>
            <a:ext cx="8185873" cy="19389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Введите название презентации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84732EA3-7D9A-4AED-B22E-01D8EC899C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713" y="2507489"/>
            <a:ext cx="4371975" cy="534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2720119022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xmlns="" id="{A13CFA1C-BBDA-45A1-A943-B5790F30DE17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664125" y="1231976"/>
            <a:ext cx="7883525" cy="2923889"/>
          </a:xfrm>
          <a:prstGeom prst="rect">
            <a:avLst/>
          </a:prstGeom>
        </p:spPr>
        <p:txBody>
          <a:bodyPr anchor="b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Basis Grotesque Pro Medium" panose="02000603030000020004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Basis Grotesque Pro Medium" panose="02000603030000020004" pitchFamily="50" charset="0"/>
              </a:rPr>
              <a:t>Графики (</a:t>
            </a:r>
            <a:r>
              <a:rPr lang="en-US" sz="1000" dirty="0">
                <a:latin typeface="Basis Grotesque Pro Medium" panose="02000603030000020004" pitchFamily="50" charset="0"/>
              </a:rPr>
              <a:t>charts</a:t>
            </a:r>
            <a:r>
              <a:rPr lang="ru-RU" sz="1000" dirty="0">
                <a:latin typeface="Basis Grotesque Pro Medium" panose="02000603030000020004" pitchFamily="50" charset="0"/>
              </a:rPr>
              <a:t>)</a:t>
            </a:r>
            <a:endParaRPr lang="ru-RU" dirty="0"/>
          </a:p>
        </p:txBody>
      </p:sp>
      <p:pic>
        <p:nvPicPr>
          <p:cNvPr id="9" name="Рисунок 102">
            <a:extLst>
              <a:ext uri="{FF2B5EF4-FFF2-40B4-BE49-F238E27FC236}">
                <a16:creationId xmlns:a16="http://schemas.microsoft.com/office/drawing/2014/main" xmlns="" id="{F436C113-A5E8-4338-8E7F-4F4F03A0E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7509"/>
            <a:ext cx="1543320" cy="352487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xmlns="" id="{363C6F7A-924F-4B78-AAFF-859DC3A14C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547" y="287795"/>
            <a:ext cx="5599939" cy="478677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16426988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02">
            <a:extLst>
              <a:ext uri="{FF2B5EF4-FFF2-40B4-BE49-F238E27FC236}">
                <a16:creationId xmlns:a16="http://schemas.microsoft.com/office/drawing/2014/main" xmlns="" id="{018259C0-DA79-4982-AEB3-0C91414D6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7509"/>
            <a:ext cx="1543320" cy="352487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xmlns="" id="{5F06E22A-ACC1-48C8-96C0-A16C39A34D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547" y="287795"/>
            <a:ext cx="5599939" cy="478677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146F2540-0B60-4DB5-8468-F260AEEDA0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304" y="1865313"/>
            <a:ext cx="3708400" cy="1291208"/>
          </a:xfrm>
          <a:prstGeom prst="rect">
            <a:avLst/>
          </a:prstGeom>
        </p:spPr>
        <p:txBody>
          <a:bodyPr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Ростелекома, вероятно, должна быть более нейтральной и спокойной, так как ей будут пользоваться одни и те же люди каждый день. </a:t>
            </a:r>
          </a:p>
        </p:txBody>
      </p:sp>
      <p:sp>
        <p:nvSpPr>
          <p:cNvPr id="14" name="Chart Placeholder 2">
            <a:extLst>
              <a:ext uri="{FF2B5EF4-FFF2-40B4-BE49-F238E27FC236}">
                <a16:creationId xmlns:a16="http://schemas.microsoft.com/office/drawing/2014/main" xmlns="" id="{18E2B12D-0230-48F5-934D-AEA2BED9668F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4697936" y="985581"/>
            <a:ext cx="4112062" cy="3681928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1000">
                <a:latin typeface="Basis Grotesque Pro Medium" panose="02000603030000020004" pitchFamily="50" charset="0"/>
              </a:defRPr>
            </a:lvl1pPr>
          </a:lstStyle>
          <a:p>
            <a:r>
              <a:rPr lang="ru-RU" sz="1000" dirty="0">
                <a:latin typeface="Basis Grotesque Pro Medium" panose="02000603030000020004" pitchFamily="50" charset="0"/>
              </a:rPr>
              <a:t>Графики (</a:t>
            </a:r>
            <a:r>
              <a:rPr lang="en-US" sz="1000" dirty="0">
                <a:latin typeface="Basis Grotesque Pro Medium" panose="02000603030000020004" pitchFamily="50" charset="0"/>
              </a:rPr>
              <a:t>charts</a:t>
            </a:r>
            <a:r>
              <a:rPr lang="ru-RU" sz="1000" dirty="0">
                <a:latin typeface="Basis Grotesque Pro Medium" panose="02000603030000020004" pitchFamily="50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6142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xmlns="" id="{A6A25AB8-8BA2-470C-932E-C31EBA09C974}"/>
              </a:ext>
            </a:extLst>
          </p:cNvPr>
          <p:cNvSpPr>
            <a:spLocks noGrp="1"/>
          </p:cNvSpPr>
          <p:nvPr>
            <p:ph type="tbl" sz="quarter" idx="19" hasCustomPrompt="1"/>
          </p:nvPr>
        </p:nvSpPr>
        <p:spPr>
          <a:xfrm>
            <a:off x="657054" y="1231900"/>
            <a:ext cx="7859884" cy="2951163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000">
                <a:latin typeface="Basis Grotesque Pro Medium" panose="02000603030000020004" pitchFamily="50" charset="0"/>
              </a:defRPr>
            </a:lvl1pPr>
          </a:lstStyle>
          <a:p>
            <a:r>
              <a:rPr lang="ru-RU" sz="1000" dirty="0">
                <a:latin typeface="Basis Grotesque Pro Medium" panose="02000603030000020004" pitchFamily="50" charset="0"/>
              </a:rPr>
              <a:t>таблица</a:t>
            </a:r>
            <a:endParaRPr lang="ru-RU" dirty="0"/>
          </a:p>
        </p:txBody>
      </p:sp>
      <p:pic>
        <p:nvPicPr>
          <p:cNvPr id="20" name="Рисунок 102">
            <a:extLst>
              <a:ext uri="{FF2B5EF4-FFF2-40B4-BE49-F238E27FC236}">
                <a16:creationId xmlns:a16="http://schemas.microsoft.com/office/drawing/2014/main" xmlns="" id="{EECE91E1-7BB2-44CE-B615-473D532E3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7509"/>
            <a:ext cx="1543320" cy="352487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xmlns="" id="{B4BF9B67-B296-4FD7-B960-93B837CA20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547" y="287795"/>
            <a:ext cx="5599939" cy="478677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27281874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2">
            <a:extLst>
              <a:ext uri="{FF2B5EF4-FFF2-40B4-BE49-F238E27FC236}">
                <a16:creationId xmlns:a16="http://schemas.microsoft.com/office/drawing/2014/main" xmlns="" id="{674C6064-02B6-4AE6-BE56-871B0313E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74" y="4667509"/>
            <a:ext cx="1543320" cy="352487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xmlns="" id="{26AFEBEF-E24B-4390-AE55-D958BC6539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547" y="287795"/>
            <a:ext cx="5599939" cy="478677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373BBA72-7908-4FB0-9585-32323FF755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304" y="1865313"/>
            <a:ext cx="3708400" cy="1291208"/>
          </a:xfrm>
          <a:prstGeom prst="rect">
            <a:avLst/>
          </a:prstGeom>
        </p:spPr>
        <p:txBody>
          <a:bodyPr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Ростелекома, вероятно, должна быть более нейтральной и спокойной, так как ей будут пользоваться одни и те же люди каждый день. 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xmlns="" id="{7F6CF38E-75C1-421E-A454-5718E1817993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4697936" y="985581"/>
            <a:ext cx="4112062" cy="3681928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1000">
                <a:latin typeface="Basis Grotesque Pro Medium" panose="02000603030000020004" pitchFamily="50" charset="0"/>
              </a:defRPr>
            </a:lvl1pPr>
          </a:lstStyle>
          <a:p>
            <a:r>
              <a:rPr lang="ru-RU" sz="1000" dirty="0">
                <a:latin typeface="Basis Grotesque Pro Medium" panose="02000603030000020004" pitchFamily="50" charset="0"/>
              </a:rPr>
              <a:t>Графики (</a:t>
            </a:r>
            <a:r>
              <a:rPr lang="en-US" sz="1000" dirty="0">
                <a:latin typeface="Basis Grotesque Pro Medium" panose="02000603030000020004" pitchFamily="50" charset="0"/>
              </a:rPr>
              <a:t>charts</a:t>
            </a:r>
            <a:r>
              <a:rPr lang="ru-RU" sz="1000" dirty="0">
                <a:latin typeface="Basis Grotesque Pro Medium" panose="02000603030000020004" pitchFamily="50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879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0">
    <p:bg>
      <p:bgPr>
        <a:solidFill>
          <a:srgbClr val="FF3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6FFC3A-2964-42C5-9E16-347548B0E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98919" y="4652200"/>
            <a:ext cx="1601116" cy="365686"/>
          </a:xfrm>
          <a:prstGeom prst="rect">
            <a:avLst/>
          </a:prstGeom>
        </p:spPr>
      </p:pic>
      <p:sp>
        <p:nvSpPr>
          <p:cNvPr id="6" name="Заголовок 17">
            <a:extLst>
              <a:ext uri="{FF2B5EF4-FFF2-40B4-BE49-F238E27FC236}">
                <a16:creationId xmlns:a16="http://schemas.microsoft.com/office/drawing/2014/main" xmlns="" id="{8F273310-5CB4-7546-9E8F-BFEEF4AF0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43" y="233097"/>
            <a:ext cx="8185873" cy="19389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Введите название презентации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144F92A8-85F8-414D-A47E-2B1CE826F5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713" y="2507489"/>
            <a:ext cx="4371975" cy="534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107600899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1">
    <p:bg>
      <p:bgPr>
        <a:solidFill>
          <a:srgbClr val="57D9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6FFC3A-2964-42C5-9E16-347548B0E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98919" y="4652200"/>
            <a:ext cx="1601116" cy="365686"/>
          </a:xfrm>
          <a:prstGeom prst="rect">
            <a:avLst/>
          </a:prstGeom>
        </p:spPr>
      </p:pic>
      <p:sp>
        <p:nvSpPr>
          <p:cNvPr id="6" name="Заголовок 17">
            <a:extLst>
              <a:ext uri="{FF2B5EF4-FFF2-40B4-BE49-F238E27FC236}">
                <a16:creationId xmlns:a16="http://schemas.microsoft.com/office/drawing/2014/main" xmlns="" id="{D1DC27B6-AA39-D348-8340-E9B54C66E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43" y="233097"/>
            <a:ext cx="8185873" cy="19389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Введите название презентации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162CA06A-6DCD-C94B-9507-7E858F74D7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713" y="2507489"/>
            <a:ext cx="4371975" cy="534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393886785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11">
    <p:bg>
      <p:bgPr>
        <a:solidFill>
          <a:srgbClr val="759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6FFC3A-2964-42C5-9E16-347548B0E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98919" y="4652200"/>
            <a:ext cx="1601116" cy="365686"/>
          </a:xfrm>
          <a:prstGeom prst="rect">
            <a:avLst/>
          </a:prstGeom>
        </p:spPr>
      </p:pic>
      <p:sp>
        <p:nvSpPr>
          <p:cNvPr id="6" name="Заголовок 17">
            <a:extLst>
              <a:ext uri="{FF2B5EF4-FFF2-40B4-BE49-F238E27FC236}">
                <a16:creationId xmlns:a16="http://schemas.microsoft.com/office/drawing/2014/main" xmlns="" id="{D1DC27B6-AA39-D348-8340-E9B54C66E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43" y="233097"/>
            <a:ext cx="8185873" cy="193899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Введите название презентации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162CA06A-6DCD-C94B-9507-7E858F74D7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713" y="2507489"/>
            <a:ext cx="4371975" cy="534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317978207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05" r:id="rId2"/>
    <p:sldLayoutId id="2147483733" r:id="rId3"/>
    <p:sldLayoutId id="2147483732" r:id="rId4"/>
    <p:sldLayoutId id="2147483731" r:id="rId5"/>
    <p:sldLayoutId id="2147483709" r:id="rId6"/>
    <p:sldLayoutId id="2147483736" r:id="rId7"/>
    <p:sldLayoutId id="2147483737" r:id="rId8"/>
    <p:sldLayoutId id="2147483776" r:id="rId9"/>
    <p:sldLayoutId id="2147483738" r:id="rId10"/>
  </p:sldLayoutIdLst>
  <p:transition spd="med"/>
  <p:hf hdr="0"/>
  <p:txStyles>
    <p:titleStyle>
      <a:lvl1pPr marL="0" marR="0" indent="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8572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17145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25717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34290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42862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51435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60007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68580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38125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76250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14375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52500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0625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28750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7281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77" r:id="rId3"/>
    <p:sldLayoutId id="2147483778" r:id="rId4"/>
    <p:sldLayoutId id="2147483788" r:id="rId5"/>
    <p:sldLayoutId id="2147483789" r:id="rId6"/>
    <p:sldLayoutId id="2147483740" r:id="rId7"/>
    <p:sldLayoutId id="2147483782" r:id="rId8"/>
    <p:sldLayoutId id="2147483791" r:id="rId9"/>
    <p:sldLayoutId id="2147483783" r:id="rId10"/>
    <p:sldLayoutId id="2147483779" r:id="rId11"/>
    <p:sldLayoutId id="2147483780" r:id="rId12"/>
    <p:sldLayoutId id="2147483718" r:id="rId13"/>
  </p:sldLayoutIdLst>
  <p:hf hdr="0"/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2026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85" r:id="rId2"/>
    <p:sldLayoutId id="2147483790" r:id="rId3"/>
    <p:sldLayoutId id="2147483784" r:id="rId4"/>
    <p:sldLayoutId id="2147483786" r:id="rId5"/>
    <p:sldLayoutId id="2147483787" r:id="rId6"/>
    <p:sldLayoutId id="2147483741" r:id="rId7"/>
  </p:sldLayoutIdLst>
  <p:hf hdr="0"/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9796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92" r:id="rId14"/>
    <p:sldLayoutId id="2147483795" r:id="rId15"/>
    <p:sldLayoutId id="2147483758" r:id="rId16"/>
    <p:sldLayoutId id="2147483759" r:id="rId17"/>
    <p:sldLayoutId id="2147483794" r:id="rId18"/>
    <p:sldLayoutId id="2147483760" r:id="rId19"/>
    <p:sldLayoutId id="2147483761" r:id="rId20"/>
    <p:sldLayoutId id="2147483762" r:id="rId21"/>
    <p:sldLayoutId id="2147483763" r:id="rId22"/>
    <p:sldLayoutId id="214748379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8169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7101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93307" y="1772428"/>
            <a:ext cx="4272422" cy="1631216"/>
          </a:xfrm>
        </p:spPr>
        <p:txBody>
          <a:bodyPr/>
          <a:lstStyle/>
          <a:p>
            <a:r>
              <a:rPr lang="ru-RU" sz="2000" dirty="0"/>
              <a:t>Индустриальная гроза пороков: как обычные люди мешают или помогают развитию инноваций?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Ростелеком</a:t>
            </a:r>
            <a:endParaRPr lang="en-US" dirty="0"/>
          </a:p>
          <a:p>
            <a:r>
              <a:rPr lang="ru-RU" sz="1600" dirty="0"/>
              <a:t>Дмитрий Слиньков</a:t>
            </a:r>
          </a:p>
          <a:p>
            <a:r>
              <a:rPr lang="ru-RU" sz="1400" dirty="0"/>
              <a:t>Директор по Индустриальному Интернету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2C3D622-1269-9C4A-9CC3-0AC3B67D984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4628" r="46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99134861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5FA15E92-B2AE-9149-BA97-D483E1FD7C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/>
              <a:t>Четвертая промышленная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E31C560-AB0A-F549-A8A5-75A80DEE2B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11929" y="1562292"/>
            <a:ext cx="2854888" cy="230832"/>
          </a:xfrm>
        </p:spPr>
        <p:txBody>
          <a:bodyPr/>
          <a:lstStyle/>
          <a:p>
            <a:r>
              <a:rPr lang="ru-RU" dirty="0"/>
              <a:t>Вагонное депо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C5EB120-1EC6-4240-B60B-5217BC0EC18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16497" y="2431966"/>
            <a:ext cx="2850320" cy="230832"/>
          </a:xfrm>
        </p:spPr>
        <p:txBody>
          <a:bodyPr/>
          <a:lstStyle/>
          <a:p>
            <a:r>
              <a:rPr lang="ru-RU" dirty="0"/>
              <a:t>ЖКХ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3CB4212-BB8E-CF48-9853-44BD6D9D8FB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16491" y="3308033"/>
            <a:ext cx="2850326" cy="230832"/>
          </a:xfrm>
        </p:spPr>
        <p:txBody>
          <a:bodyPr/>
          <a:lstStyle/>
          <a:p>
            <a:r>
              <a:rPr lang="ru-RU" dirty="0"/>
              <a:t>Агрохолдинг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355FF4A-61C6-D74A-A233-0365B3A6F22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401153" y="1561384"/>
            <a:ext cx="2669659" cy="230832"/>
          </a:xfrm>
        </p:spPr>
        <p:txBody>
          <a:bodyPr/>
          <a:lstStyle/>
          <a:p>
            <a:r>
              <a:rPr lang="ru-RU" dirty="0"/>
              <a:t>Снаряды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5F122C04-03B3-7545-903A-8F6F303BCD2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405722" y="2431058"/>
            <a:ext cx="2665090" cy="230832"/>
          </a:xfrm>
        </p:spPr>
        <p:txBody>
          <a:bodyPr/>
          <a:lstStyle/>
          <a:p>
            <a:r>
              <a:rPr lang="ru-RU" dirty="0"/>
              <a:t>Догоняем?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21B9313-4F73-604F-9245-B383B06088F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405716" y="3307125"/>
            <a:ext cx="2665096" cy="230832"/>
          </a:xfrm>
        </p:spPr>
        <p:txBody>
          <a:bodyPr/>
          <a:lstStyle/>
          <a:p>
            <a:r>
              <a:rPr lang="ru-RU" dirty="0"/>
              <a:t>Люди и данные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74C8D6BC-D422-C847-A177-9D81A2A66C57}"/>
              </a:ext>
            </a:extLst>
          </p:cNvPr>
          <p:cNvSpPr txBox="1">
            <a:spLocks/>
          </p:cNvSpPr>
          <p:nvPr/>
        </p:nvSpPr>
        <p:spPr>
          <a:xfrm>
            <a:off x="647547" y="855061"/>
            <a:ext cx="2854888" cy="2308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/>
              <a:t>У меня зазвонил телефон…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xmlns="" val="143842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16DC6D-8644-274E-9660-BF00BF0FFA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2275" r="12275"/>
          <a:stretch>
            <a:fillRect/>
          </a:stretch>
        </p:blipFill>
        <p:spPr/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E8D977-77F5-0143-A348-552DE62843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87630DF-EDE1-F148-A335-7C90FC3838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330D9AD-7487-644B-82E3-2BA314D911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+7(499)999-8283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FC22A91-BFC2-DF4C-A483-C11CC28FE3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Москва, ул. Гончарная, 30с1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FB0E3A50-F581-B64B-A91D-0DC427F8A4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Dmitriy.Slinkov@rt.ru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8574234"/>
      </p:ext>
    </p:extLst>
  </p:cSld>
  <p:clrMapOvr>
    <a:masterClrMapping/>
  </p:clrMapOvr>
</p:sld>
</file>

<file path=ppt/theme/theme1.xml><?xml version="1.0" encoding="utf-8"?>
<a:theme xmlns:a="http://schemas.openxmlformats.org/drawingml/2006/main" name="Обложки презентаций">
  <a:themeElements>
    <a:clrScheme name="RTC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7800FF"/>
      </a:accent1>
      <a:accent2>
        <a:srgbClr val="BC104B"/>
      </a:accent2>
      <a:accent3>
        <a:srgbClr val="273A64"/>
      </a:accent3>
      <a:accent4>
        <a:srgbClr val="FFBE08"/>
      </a:accent4>
      <a:accent5>
        <a:srgbClr val="65B8DF"/>
      </a:accent5>
      <a:accent6>
        <a:srgbClr val="FFBFC3"/>
      </a:accent6>
      <a:hlink>
        <a:srgbClr val="57D9B7"/>
      </a:hlink>
      <a:folHlink>
        <a:srgbClr val="F05223"/>
      </a:folHlink>
    </a:clrScheme>
    <a:fontScheme name="RTC-fonts">
      <a:majorFont>
        <a:latin typeface="Basis Grotesque Pro Medium"/>
        <a:ea typeface=""/>
        <a:cs typeface=""/>
      </a:majorFont>
      <a:minorFont>
        <a:latin typeface="Basis Grotesque Pro Medium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Презентация3" id="{C558EE04-CC2D-574F-B189-AE6F3F5F19BA}" vid="{557C0D08-D22A-A340-9BA2-D80C6BE6F535}"/>
    </a:ext>
  </a:extLst>
</a:theme>
</file>

<file path=ppt/theme/theme2.xml><?xml version="1.0" encoding="utf-8"?>
<a:theme xmlns:a="http://schemas.openxmlformats.org/drawingml/2006/main" name="Темы и обложки разделов">
  <a:themeElements>
    <a:clrScheme name="RTC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7800FF"/>
      </a:accent1>
      <a:accent2>
        <a:srgbClr val="BC104B"/>
      </a:accent2>
      <a:accent3>
        <a:srgbClr val="273A64"/>
      </a:accent3>
      <a:accent4>
        <a:srgbClr val="FFBE08"/>
      </a:accent4>
      <a:accent5>
        <a:srgbClr val="65B8DF"/>
      </a:accent5>
      <a:accent6>
        <a:srgbClr val="FFBFC3"/>
      </a:accent6>
      <a:hlink>
        <a:srgbClr val="57D9B7"/>
      </a:hlink>
      <a:folHlink>
        <a:srgbClr val="F05223"/>
      </a:folHlink>
    </a:clrScheme>
    <a:fontScheme name="RTC-fonts">
      <a:majorFont>
        <a:latin typeface="Basis Grotesque Pro Medium"/>
        <a:ea typeface=""/>
        <a:cs typeface=""/>
      </a:majorFont>
      <a:minorFont>
        <a:latin typeface="Basis Grotesque Pr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3" id="{C558EE04-CC2D-574F-B189-AE6F3F5F19BA}" vid="{941DDFF9-DF99-9642-9F04-E7543A094445}"/>
    </a:ext>
  </a:extLst>
</a:theme>
</file>

<file path=ppt/theme/theme3.xml><?xml version="1.0" encoding="utf-8"?>
<a:theme xmlns:a="http://schemas.openxmlformats.org/drawingml/2006/main" name="Тезисы и цитаты">
  <a:themeElements>
    <a:clrScheme name="RTC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7800FF"/>
      </a:accent1>
      <a:accent2>
        <a:srgbClr val="BC104B"/>
      </a:accent2>
      <a:accent3>
        <a:srgbClr val="273A64"/>
      </a:accent3>
      <a:accent4>
        <a:srgbClr val="FFBE08"/>
      </a:accent4>
      <a:accent5>
        <a:srgbClr val="65B8DF"/>
      </a:accent5>
      <a:accent6>
        <a:srgbClr val="FFBFC3"/>
      </a:accent6>
      <a:hlink>
        <a:srgbClr val="57D9B7"/>
      </a:hlink>
      <a:folHlink>
        <a:srgbClr val="F05223"/>
      </a:folHlink>
    </a:clrScheme>
    <a:fontScheme name="RTC-fonts">
      <a:majorFont>
        <a:latin typeface="Basis Grotesque Pro Medium"/>
        <a:ea typeface=""/>
        <a:cs typeface=""/>
      </a:majorFont>
      <a:minorFont>
        <a:latin typeface="Basis Grotesque Pr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Ins="90000" rtlCol="0">
        <a:spAutoFit/>
      </a:bodyPr>
      <a:lstStyle>
        <a:defPPr algn="l">
          <a:lnSpc>
            <a:spcPct val="130000"/>
          </a:lnSpc>
          <a:defRPr sz="1800" b="0" dirty="0">
            <a:solidFill>
              <a:schemeClr val="bg1"/>
            </a:solidFill>
            <a:latin typeface="Basis Grotesque Pro" panose="02000503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Презентация3" id="{C558EE04-CC2D-574F-B189-AE6F3F5F19BA}" vid="{CCEABB75-A9C7-8E4C-8C76-7145BCB72662}"/>
    </a:ext>
  </a:extLst>
</a:theme>
</file>

<file path=ppt/theme/theme4.xml><?xml version="1.0" encoding="utf-8"?>
<a:theme xmlns:a="http://schemas.openxmlformats.org/drawingml/2006/main" name="Основные типы страницы">
  <a:themeElements>
    <a:clrScheme name="RTC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7800FF"/>
      </a:accent1>
      <a:accent2>
        <a:srgbClr val="BC104B"/>
      </a:accent2>
      <a:accent3>
        <a:srgbClr val="273A64"/>
      </a:accent3>
      <a:accent4>
        <a:srgbClr val="FFBE08"/>
      </a:accent4>
      <a:accent5>
        <a:srgbClr val="65B8DF"/>
      </a:accent5>
      <a:accent6>
        <a:srgbClr val="FFBFC3"/>
      </a:accent6>
      <a:hlink>
        <a:srgbClr val="57D9B7"/>
      </a:hlink>
      <a:folHlink>
        <a:srgbClr val="F05223"/>
      </a:folHlink>
    </a:clrScheme>
    <a:fontScheme name="RTC-fonts">
      <a:majorFont>
        <a:latin typeface="Basis Grotesque Pro Medium"/>
        <a:ea typeface=""/>
        <a:cs typeface=""/>
      </a:majorFont>
      <a:minorFont>
        <a:latin typeface="Basis Grotesque Pr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3" id="{C558EE04-CC2D-574F-B189-AE6F3F5F19BA}" vid="{D238B4E2-2993-C847-AE80-6C738A75D913}"/>
    </a:ext>
  </a:extLst>
</a:theme>
</file>

<file path=ppt/theme/theme5.xml><?xml version="1.0" encoding="utf-8"?>
<a:theme xmlns:a="http://schemas.openxmlformats.org/drawingml/2006/main" name="Инфографика">
  <a:themeElements>
    <a:clrScheme name="RTC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7800FF"/>
      </a:accent1>
      <a:accent2>
        <a:srgbClr val="BC104B"/>
      </a:accent2>
      <a:accent3>
        <a:srgbClr val="273A64"/>
      </a:accent3>
      <a:accent4>
        <a:srgbClr val="FFBE08"/>
      </a:accent4>
      <a:accent5>
        <a:srgbClr val="65B8DF"/>
      </a:accent5>
      <a:accent6>
        <a:srgbClr val="FFBFC3"/>
      </a:accent6>
      <a:hlink>
        <a:srgbClr val="57D9B7"/>
      </a:hlink>
      <a:folHlink>
        <a:srgbClr val="F05223"/>
      </a:folHlink>
    </a:clrScheme>
    <a:fontScheme name="RTC-fonts">
      <a:majorFont>
        <a:latin typeface="Basis Grotesque Pro Medium"/>
        <a:ea typeface=""/>
        <a:cs typeface=""/>
      </a:majorFont>
      <a:minorFont>
        <a:latin typeface="Basis Grotesque Pr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3" id="{C558EE04-CC2D-574F-B189-AE6F3F5F19BA}" vid="{4FA2D98D-2ECC-7A4C-842D-5432D2912D56}"/>
    </a:ext>
  </a:extLst>
</a:theme>
</file>

<file path=ppt/theme/theme6.xml><?xml version="1.0" encoding="utf-8"?>
<a:theme xmlns:a="http://schemas.openxmlformats.org/drawingml/2006/main" name="Таблицы и графики">
  <a:themeElements>
    <a:clrScheme name="RTC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7800FF"/>
      </a:accent1>
      <a:accent2>
        <a:srgbClr val="BC104B"/>
      </a:accent2>
      <a:accent3>
        <a:srgbClr val="273A64"/>
      </a:accent3>
      <a:accent4>
        <a:srgbClr val="FFBE08"/>
      </a:accent4>
      <a:accent5>
        <a:srgbClr val="65B8DF"/>
      </a:accent5>
      <a:accent6>
        <a:srgbClr val="FFBFC3"/>
      </a:accent6>
      <a:hlink>
        <a:srgbClr val="57D9B7"/>
      </a:hlink>
      <a:folHlink>
        <a:srgbClr val="F05223"/>
      </a:folHlink>
    </a:clrScheme>
    <a:fontScheme name="RTC-fonts">
      <a:majorFont>
        <a:latin typeface="Basis Grotesque Pro Medium"/>
        <a:ea typeface=""/>
        <a:cs typeface=""/>
      </a:majorFont>
      <a:minorFont>
        <a:latin typeface="Basis Grotesque Pr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3" id="{C558EE04-CC2D-574F-B189-AE6F3F5F19BA}" vid="{C88A9879-4D49-084B-89E0-7F9CCF788C1D}"/>
    </a:ext>
  </a:extLst>
</a:theme>
</file>

<file path=ppt/theme/theme7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Обложки презентаций</Template>
  <TotalTime>38</TotalTime>
  <Words>51</Words>
  <Application>Microsoft Office PowerPoint</Application>
  <PresentationFormat>Экран (16:9)</PresentationFormat>
  <Paragraphs>16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</vt:i4>
      </vt:variant>
    </vt:vector>
  </HeadingPairs>
  <TitlesOfParts>
    <vt:vector size="17" baseType="lpstr">
      <vt:lpstr>Arial</vt:lpstr>
      <vt:lpstr>Helvetica Neue</vt:lpstr>
      <vt:lpstr>Helvetica Neue Medium</vt:lpstr>
      <vt:lpstr>Basis Grotesque Pro Medium</vt:lpstr>
      <vt:lpstr>Calibri</vt:lpstr>
      <vt:lpstr>Basis Grotesque Pro</vt:lpstr>
      <vt:lpstr>Chevin Pro Medium</vt:lpstr>
      <vt:lpstr>Arial Regular</vt:lpstr>
      <vt:lpstr>Обложки презентаций</vt:lpstr>
      <vt:lpstr>Темы и обложки разделов</vt:lpstr>
      <vt:lpstr>Тезисы и цитаты</vt:lpstr>
      <vt:lpstr>Основные типы страницы</vt:lpstr>
      <vt:lpstr>Инфографика</vt:lpstr>
      <vt:lpstr>Таблицы и графики</vt:lpstr>
      <vt:lpstr>Индустриальная гроза пороков: как обычные люди мешают или помогают развитию инноваций?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 S</dc:creator>
  <cp:lastModifiedBy>Пользователь Windows</cp:lastModifiedBy>
  <cp:revision>4</cp:revision>
  <dcterms:created xsi:type="dcterms:W3CDTF">2019-04-10T12:05:26Z</dcterms:created>
  <dcterms:modified xsi:type="dcterms:W3CDTF">2019-04-11T13:47:33Z</dcterms:modified>
</cp:coreProperties>
</file>